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3" r:id="rId6"/>
    <p:sldId id="289" r:id="rId7"/>
    <p:sldId id="293" r:id="rId8"/>
    <p:sldId id="290" r:id="rId9"/>
    <p:sldId id="292" r:id="rId10"/>
    <p:sldId id="257" r:id="rId11"/>
    <p:sldId id="261" r:id="rId12"/>
    <p:sldId id="298" r:id="rId13"/>
    <p:sldId id="299" r:id="rId14"/>
    <p:sldId id="294" r:id="rId15"/>
    <p:sldId id="295" r:id="rId16"/>
    <p:sldId id="296" r:id="rId17"/>
    <p:sldId id="302" r:id="rId18"/>
    <p:sldId id="297" r:id="rId19"/>
    <p:sldId id="301" r:id="rId20"/>
    <p:sldId id="300" r:id="rId21"/>
    <p:sldId id="279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loé Moreau" initials="CM" lastIdx="1" clrIdx="0">
    <p:extLst>
      <p:ext uri="{19B8F6BF-5375-455C-9EA6-DF929625EA0E}">
        <p15:presenceInfo xmlns:p15="http://schemas.microsoft.com/office/powerpoint/2012/main" userId="Chloé Morea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742774"/>
    <a:srgbClr val="084178"/>
    <a:srgbClr val="C147C1"/>
    <a:srgbClr val="FFB950"/>
    <a:srgbClr val="107C10"/>
    <a:srgbClr val="0078D4"/>
    <a:srgbClr val="92D050"/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27709-E3A1-4BD2-9B31-C2EE707B53F2}" v="18" dt="2020-10-20T15:53:21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1" autoAdjust="0"/>
    <p:restoredTop sz="83508" autoAdjust="0"/>
  </p:normalViewPr>
  <p:slideViewPr>
    <p:cSldViewPr snapToGrid="0">
      <p:cViewPr varScale="1">
        <p:scale>
          <a:sx n="96" d="100"/>
          <a:sy n="96" d="100"/>
        </p:scale>
        <p:origin x="244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0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F81936-37B1-4DFF-8D64-3AFB14144C45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7C10B49A-F591-40E2-ACDD-62463498F387}">
      <dgm:prSet phldrT="[Text]" custT="1"/>
      <dgm:spPr/>
      <dgm:t>
        <a:bodyPr/>
        <a:lstStyle/>
        <a:p>
          <a:r>
            <a:rPr lang="en-CA" sz="2000" b="1" dirty="0" err="1"/>
            <a:t>Août</a:t>
          </a:r>
          <a:r>
            <a:rPr lang="en-CA" sz="2000" b="1" dirty="0"/>
            <a:t> 2017</a:t>
          </a:r>
          <a:endParaRPr lang="en-CA" sz="1400" b="1" dirty="0"/>
        </a:p>
        <a:p>
          <a:r>
            <a:rPr lang="en-CA" sz="1400" dirty="0"/>
            <a:t>Dynamics 365 Talent (Core HR, Attract et Onboard)</a:t>
          </a:r>
        </a:p>
      </dgm:t>
    </dgm:pt>
    <dgm:pt modelId="{D1928145-199A-4009-B079-217B5F6F46DA}" type="parTrans" cxnId="{63FA06E7-29C5-45CF-A0B8-E697A280DAC0}">
      <dgm:prSet/>
      <dgm:spPr/>
      <dgm:t>
        <a:bodyPr/>
        <a:lstStyle/>
        <a:p>
          <a:endParaRPr lang="en-CA"/>
        </a:p>
      </dgm:t>
    </dgm:pt>
    <dgm:pt modelId="{569C09BE-F1BC-4219-BE22-4439FAED924B}" type="sibTrans" cxnId="{63FA06E7-29C5-45CF-A0B8-E697A280DAC0}">
      <dgm:prSet/>
      <dgm:spPr/>
      <dgm:t>
        <a:bodyPr/>
        <a:lstStyle/>
        <a:p>
          <a:endParaRPr lang="en-CA"/>
        </a:p>
      </dgm:t>
    </dgm:pt>
    <dgm:pt modelId="{F0AC949A-6485-439C-A54D-409CC4180D34}">
      <dgm:prSet phldrT="[Text]" custT="1"/>
      <dgm:spPr/>
      <dgm:t>
        <a:bodyPr/>
        <a:lstStyle/>
        <a:p>
          <a:r>
            <a:rPr lang="en-CA" sz="1400" dirty="0" err="1"/>
            <a:t>Annonce</a:t>
          </a:r>
          <a:r>
            <a:rPr lang="en-CA" sz="1400" dirty="0"/>
            <a:t> de la </a:t>
          </a:r>
          <a:r>
            <a:rPr lang="en-CA" sz="1400" dirty="0" err="1"/>
            <a:t>disparition</a:t>
          </a:r>
          <a:r>
            <a:rPr lang="en-CA" sz="1400" dirty="0"/>
            <a:t> de Dynamics 365 Attract et Onboard</a:t>
          </a:r>
        </a:p>
        <a:p>
          <a:r>
            <a:rPr lang="en-CA" sz="2000" b="1" dirty="0" err="1"/>
            <a:t>Décembre</a:t>
          </a:r>
          <a:r>
            <a:rPr lang="en-CA" sz="2000" b="1" dirty="0"/>
            <a:t> 2019</a:t>
          </a:r>
          <a:endParaRPr lang="en-CA" sz="1400" b="1" dirty="0"/>
        </a:p>
        <a:p>
          <a:endParaRPr lang="en-CA" sz="1400" dirty="0"/>
        </a:p>
      </dgm:t>
    </dgm:pt>
    <dgm:pt modelId="{5EF7AA47-0229-4B4C-81D2-9CA338B97A00}" type="parTrans" cxnId="{CA44B33F-1EC6-4E8D-BD07-38418A5F48CF}">
      <dgm:prSet/>
      <dgm:spPr/>
      <dgm:t>
        <a:bodyPr/>
        <a:lstStyle/>
        <a:p>
          <a:endParaRPr lang="en-CA"/>
        </a:p>
      </dgm:t>
    </dgm:pt>
    <dgm:pt modelId="{3F51A582-FE0D-407E-A9BA-8586B3BE2BA5}" type="sibTrans" cxnId="{CA44B33F-1EC6-4E8D-BD07-38418A5F48CF}">
      <dgm:prSet/>
      <dgm:spPr/>
      <dgm:t>
        <a:bodyPr/>
        <a:lstStyle/>
        <a:p>
          <a:endParaRPr lang="en-CA"/>
        </a:p>
      </dgm:t>
    </dgm:pt>
    <dgm:pt modelId="{B94363F6-53A4-430A-9FF3-78385A4BA6B6}">
      <dgm:prSet phldrT="[Text]" custT="1"/>
      <dgm:spPr/>
      <dgm:t>
        <a:bodyPr/>
        <a:lstStyle/>
        <a:p>
          <a:r>
            <a:rPr lang="en-CA" sz="2000" b="1" dirty="0" err="1"/>
            <a:t>Décembre</a:t>
          </a:r>
          <a:r>
            <a:rPr lang="en-CA" sz="2000" b="1" dirty="0"/>
            <a:t> 2019</a:t>
          </a:r>
          <a:endParaRPr lang="en-CA" sz="1400" b="1" dirty="0"/>
        </a:p>
        <a:p>
          <a:r>
            <a:rPr lang="en-CA" sz="1400" dirty="0"/>
            <a:t>Dynamics 365 Human Resources</a:t>
          </a:r>
        </a:p>
      </dgm:t>
    </dgm:pt>
    <dgm:pt modelId="{0D8ECB4E-6AF1-49E7-8295-EB92FB1406CF}" type="parTrans" cxnId="{ED5AD7DF-2BC3-43DB-AA6A-A7FE05C49022}">
      <dgm:prSet/>
      <dgm:spPr/>
      <dgm:t>
        <a:bodyPr/>
        <a:lstStyle/>
        <a:p>
          <a:endParaRPr lang="en-CA"/>
        </a:p>
      </dgm:t>
    </dgm:pt>
    <dgm:pt modelId="{28229241-116D-4CEC-A068-35A560B9589D}" type="sibTrans" cxnId="{ED5AD7DF-2BC3-43DB-AA6A-A7FE05C49022}">
      <dgm:prSet/>
      <dgm:spPr/>
      <dgm:t>
        <a:bodyPr/>
        <a:lstStyle/>
        <a:p>
          <a:endParaRPr lang="en-CA"/>
        </a:p>
      </dgm:t>
    </dgm:pt>
    <dgm:pt modelId="{9C1704A4-07E1-4903-9952-98A232312DF2}">
      <dgm:prSet phldrT="[Text]" custT="1"/>
      <dgm:spPr/>
      <dgm:t>
        <a:bodyPr/>
        <a:lstStyle/>
        <a:p>
          <a:r>
            <a:rPr lang="en-CA" sz="1400" dirty="0"/>
            <a:t>Application Human Resources pour Teams</a:t>
          </a:r>
        </a:p>
        <a:p>
          <a:r>
            <a:rPr lang="en-CA" sz="2000" b="1" dirty="0"/>
            <a:t>Mai 2020</a:t>
          </a:r>
          <a:endParaRPr lang="en-CA" sz="1400" b="1" dirty="0"/>
        </a:p>
      </dgm:t>
    </dgm:pt>
    <dgm:pt modelId="{5C43D50B-F73D-4D0D-A3BC-6D6A85B9DD7A}" type="parTrans" cxnId="{9E825187-7E45-4887-B9D4-7152F390DD14}">
      <dgm:prSet/>
      <dgm:spPr/>
      <dgm:t>
        <a:bodyPr/>
        <a:lstStyle/>
        <a:p>
          <a:endParaRPr lang="en-CA"/>
        </a:p>
      </dgm:t>
    </dgm:pt>
    <dgm:pt modelId="{B2BE202E-8433-493D-8746-7D4708493EB5}" type="sibTrans" cxnId="{9E825187-7E45-4887-B9D4-7152F390DD14}">
      <dgm:prSet/>
      <dgm:spPr/>
      <dgm:t>
        <a:bodyPr/>
        <a:lstStyle/>
        <a:p>
          <a:endParaRPr lang="en-CA"/>
        </a:p>
      </dgm:t>
    </dgm:pt>
    <dgm:pt modelId="{774B4378-6D9D-44AD-A38C-6B782706960B}" type="pres">
      <dgm:prSet presAssocID="{67F81936-37B1-4DFF-8D64-3AFB14144C45}" presName="Name0" presStyleCnt="0">
        <dgm:presLayoutVars>
          <dgm:dir/>
          <dgm:resizeHandles val="exact"/>
        </dgm:presLayoutVars>
      </dgm:prSet>
      <dgm:spPr/>
    </dgm:pt>
    <dgm:pt modelId="{A631CC5B-8D11-47A8-99AA-295A5A90B197}" type="pres">
      <dgm:prSet presAssocID="{67F81936-37B1-4DFF-8D64-3AFB14144C45}" presName="arrow" presStyleLbl="bgShp" presStyleIdx="0" presStyleCnt="1" custScaleY="32520"/>
      <dgm:spPr>
        <a:solidFill>
          <a:srgbClr val="084178"/>
        </a:solidFill>
      </dgm:spPr>
    </dgm:pt>
    <dgm:pt modelId="{BBEA60C6-D156-4BCF-965D-FD6390539E22}" type="pres">
      <dgm:prSet presAssocID="{67F81936-37B1-4DFF-8D64-3AFB14144C45}" presName="points" presStyleCnt="0"/>
      <dgm:spPr/>
    </dgm:pt>
    <dgm:pt modelId="{76C3764D-29D1-4824-B6CB-F6DD302CB9D6}" type="pres">
      <dgm:prSet presAssocID="{7C10B49A-F591-40E2-ACDD-62463498F387}" presName="compositeA" presStyleCnt="0"/>
      <dgm:spPr/>
    </dgm:pt>
    <dgm:pt modelId="{00E440D3-BDFC-453D-9DBA-F287A490B912}" type="pres">
      <dgm:prSet presAssocID="{7C10B49A-F591-40E2-ACDD-62463498F387}" presName="textA" presStyleLbl="revTx" presStyleIdx="0" presStyleCnt="4">
        <dgm:presLayoutVars>
          <dgm:bulletEnabled val="1"/>
        </dgm:presLayoutVars>
      </dgm:prSet>
      <dgm:spPr/>
    </dgm:pt>
    <dgm:pt modelId="{B608C93E-7786-4474-B0E6-069E47971450}" type="pres">
      <dgm:prSet presAssocID="{7C10B49A-F591-40E2-ACDD-62463498F387}" presName="circleA" presStyleLbl="node1" presStyleIdx="0" presStyleCnt="4" custScaleX="50625" custScaleY="50625" custLinFactNeighborY="-31103"/>
      <dgm:spPr>
        <a:solidFill>
          <a:srgbClr val="FFB950"/>
        </a:solidFill>
      </dgm:spPr>
    </dgm:pt>
    <dgm:pt modelId="{23AD3EF8-2E6B-49A4-BCD6-C84E55CD3341}" type="pres">
      <dgm:prSet presAssocID="{7C10B49A-F591-40E2-ACDD-62463498F387}" presName="spaceA" presStyleCnt="0"/>
      <dgm:spPr/>
    </dgm:pt>
    <dgm:pt modelId="{ACB64E2D-116D-4B3A-9580-27C87A0D8FF4}" type="pres">
      <dgm:prSet presAssocID="{569C09BE-F1BC-4219-BE22-4439FAED924B}" presName="space" presStyleCnt="0"/>
      <dgm:spPr/>
    </dgm:pt>
    <dgm:pt modelId="{9B8EED70-DA1B-4C74-9E3E-647C1B6707CA}" type="pres">
      <dgm:prSet presAssocID="{F0AC949A-6485-439C-A54D-409CC4180D34}" presName="compositeB" presStyleCnt="0"/>
      <dgm:spPr/>
    </dgm:pt>
    <dgm:pt modelId="{68C20FC6-0E60-4795-9627-D936662F7082}" type="pres">
      <dgm:prSet presAssocID="{F0AC949A-6485-439C-A54D-409CC4180D34}" presName="textB" presStyleLbl="revTx" presStyleIdx="1" presStyleCnt="4" custScaleX="118044" custLinFactNeighborX="96034">
        <dgm:presLayoutVars>
          <dgm:bulletEnabled val="1"/>
        </dgm:presLayoutVars>
      </dgm:prSet>
      <dgm:spPr/>
    </dgm:pt>
    <dgm:pt modelId="{37B98AEA-C742-406F-A6CB-E3FFA62253CD}" type="pres">
      <dgm:prSet presAssocID="{F0AC949A-6485-439C-A54D-409CC4180D34}" presName="circleB" presStyleLbl="node1" presStyleIdx="1" presStyleCnt="4" custScaleX="50625" custScaleY="50625" custLinFactX="100000" custLinFactNeighborX="188051" custLinFactNeighborY="31182"/>
      <dgm:spPr>
        <a:solidFill>
          <a:srgbClr val="C147C1"/>
        </a:solidFill>
      </dgm:spPr>
    </dgm:pt>
    <dgm:pt modelId="{9C660DEE-A99C-4C50-817E-5361DCD15D71}" type="pres">
      <dgm:prSet presAssocID="{F0AC949A-6485-439C-A54D-409CC4180D34}" presName="spaceB" presStyleCnt="0"/>
      <dgm:spPr/>
    </dgm:pt>
    <dgm:pt modelId="{5FC6E26A-48FB-43CA-B0C7-27BF9771FDDD}" type="pres">
      <dgm:prSet presAssocID="{3F51A582-FE0D-407E-A9BA-8586B3BE2BA5}" presName="space" presStyleCnt="0"/>
      <dgm:spPr/>
    </dgm:pt>
    <dgm:pt modelId="{94375AFF-5A59-4A84-8493-87111A400C4D}" type="pres">
      <dgm:prSet presAssocID="{B94363F6-53A4-430A-9FF3-78385A4BA6B6}" presName="compositeA" presStyleCnt="0"/>
      <dgm:spPr/>
    </dgm:pt>
    <dgm:pt modelId="{09E7B423-3FFD-4116-AE93-A1AD293D6E95}" type="pres">
      <dgm:prSet presAssocID="{B94363F6-53A4-430A-9FF3-78385A4BA6B6}" presName="textA" presStyleLbl="revTx" presStyleIdx="2" presStyleCnt="4" custScaleX="120744" custLinFactNeighborX="-27401">
        <dgm:presLayoutVars>
          <dgm:bulletEnabled val="1"/>
        </dgm:presLayoutVars>
      </dgm:prSet>
      <dgm:spPr/>
    </dgm:pt>
    <dgm:pt modelId="{A76FF6C7-9B45-4773-A48B-4761D2BDD0AA}" type="pres">
      <dgm:prSet presAssocID="{B94363F6-53A4-430A-9FF3-78385A4BA6B6}" presName="circleA" presStyleLbl="node1" presStyleIdx="2" presStyleCnt="4" custScaleX="50625" custScaleY="50625" custLinFactNeighborX="-82610" custLinFactNeighborY="-32757"/>
      <dgm:spPr>
        <a:xfrm>
          <a:off x="4311157" y="2438400"/>
          <a:ext cx="541866" cy="541866"/>
        </a:xfrm>
        <a:prstGeom prst="ellipse">
          <a:avLst/>
        </a:prstGeom>
        <a:solidFill>
          <a:srgbClr val="74277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</dgm:pt>
    <dgm:pt modelId="{3C993855-1762-4D0B-9A8F-CAFFB7D962C5}" type="pres">
      <dgm:prSet presAssocID="{B94363F6-53A4-430A-9FF3-78385A4BA6B6}" presName="spaceA" presStyleCnt="0"/>
      <dgm:spPr/>
    </dgm:pt>
    <dgm:pt modelId="{25ABB94A-E17D-4D4A-9208-3AE87CD78379}" type="pres">
      <dgm:prSet presAssocID="{28229241-116D-4CEC-A068-35A560B9589D}" presName="space" presStyleCnt="0"/>
      <dgm:spPr/>
    </dgm:pt>
    <dgm:pt modelId="{242EF512-B7E8-4298-A826-AB5A35D35888}" type="pres">
      <dgm:prSet presAssocID="{9C1704A4-07E1-4903-9952-98A232312DF2}" presName="compositeB" presStyleCnt="0"/>
      <dgm:spPr/>
    </dgm:pt>
    <dgm:pt modelId="{37765F76-6BAF-4523-B506-76486F45A7B9}" type="pres">
      <dgm:prSet presAssocID="{9C1704A4-07E1-4903-9952-98A232312DF2}" presName="textB" presStyleLbl="revTx" presStyleIdx="3" presStyleCnt="4">
        <dgm:presLayoutVars>
          <dgm:bulletEnabled val="1"/>
        </dgm:presLayoutVars>
      </dgm:prSet>
      <dgm:spPr/>
    </dgm:pt>
    <dgm:pt modelId="{C0A5F769-86DC-4C6B-B030-20A86D5C7B89}" type="pres">
      <dgm:prSet presAssocID="{9C1704A4-07E1-4903-9952-98A232312DF2}" presName="circleB" presStyleLbl="node1" presStyleIdx="3" presStyleCnt="4" custScaleX="50625" custScaleY="50625" custLinFactNeighborY="30937"/>
      <dgm:spPr>
        <a:solidFill>
          <a:srgbClr val="107C10"/>
        </a:solidFill>
      </dgm:spPr>
    </dgm:pt>
    <dgm:pt modelId="{FFDAEE1A-426D-4990-9223-36B57C28999E}" type="pres">
      <dgm:prSet presAssocID="{9C1704A4-07E1-4903-9952-98A232312DF2}" presName="spaceB" presStyleCnt="0"/>
      <dgm:spPr/>
    </dgm:pt>
  </dgm:ptLst>
  <dgm:cxnLst>
    <dgm:cxn modelId="{22309701-6EB1-429B-8204-CB1736C67DDF}" type="presOf" srcId="{67F81936-37B1-4DFF-8D64-3AFB14144C45}" destId="{774B4378-6D9D-44AD-A38C-6B782706960B}" srcOrd="0" destOrd="0" presId="urn:microsoft.com/office/officeart/2005/8/layout/hProcess11"/>
    <dgm:cxn modelId="{26F9CF33-E6D2-4062-B2F7-229FDB706CBA}" type="presOf" srcId="{9C1704A4-07E1-4903-9952-98A232312DF2}" destId="{37765F76-6BAF-4523-B506-76486F45A7B9}" srcOrd="0" destOrd="0" presId="urn:microsoft.com/office/officeart/2005/8/layout/hProcess11"/>
    <dgm:cxn modelId="{CA44B33F-1EC6-4E8D-BD07-38418A5F48CF}" srcId="{67F81936-37B1-4DFF-8D64-3AFB14144C45}" destId="{F0AC949A-6485-439C-A54D-409CC4180D34}" srcOrd="1" destOrd="0" parTransId="{5EF7AA47-0229-4B4C-81D2-9CA338B97A00}" sibTransId="{3F51A582-FE0D-407E-A9BA-8586B3BE2BA5}"/>
    <dgm:cxn modelId="{C4D9B367-CF3D-4901-A484-F8FF4D4F96F8}" type="presOf" srcId="{F0AC949A-6485-439C-A54D-409CC4180D34}" destId="{68C20FC6-0E60-4795-9627-D936662F7082}" srcOrd="0" destOrd="0" presId="urn:microsoft.com/office/officeart/2005/8/layout/hProcess11"/>
    <dgm:cxn modelId="{8FE6BF7E-1B99-4D2F-AE2E-E1EC97B12FD5}" type="presOf" srcId="{B94363F6-53A4-430A-9FF3-78385A4BA6B6}" destId="{09E7B423-3FFD-4116-AE93-A1AD293D6E95}" srcOrd="0" destOrd="0" presId="urn:microsoft.com/office/officeart/2005/8/layout/hProcess11"/>
    <dgm:cxn modelId="{9E825187-7E45-4887-B9D4-7152F390DD14}" srcId="{67F81936-37B1-4DFF-8D64-3AFB14144C45}" destId="{9C1704A4-07E1-4903-9952-98A232312DF2}" srcOrd="3" destOrd="0" parTransId="{5C43D50B-F73D-4D0D-A3BC-6D6A85B9DD7A}" sibTransId="{B2BE202E-8433-493D-8746-7D4708493EB5}"/>
    <dgm:cxn modelId="{FDA233DB-4BDD-426C-A24F-79EF379B1B5B}" type="presOf" srcId="{7C10B49A-F591-40E2-ACDD-62463498F387}" destId="{00E440D3-BDFC-453D-9DBA-F287A490B912}" srcOrd="0" destOrd="0" presId="urn:microsoft.com/office/officeart/2005/8/layout/hProcess11"/>
    <dgm:cxn modelId="{ED5AD7DF-2BC3-43DB-AA6A-A7FE05C49022}" srcId="{67F81936-37B1-4DFF-8D64-3AFB14144C45}" destId="{B94363F6-53A4-430A-9FF3-78385A4BA6B6}" srcOrd="2" destOrd="0" parTransId="{0D8ECB4E-6AF1-49E7-8295-EB92FB1406CF}" sibTransId="{28229241-116D-4CEC-A068-35A560B9589D}"/>
    <dgm:cxn modelId="{63FA06E7-29C5-45CF-A0B8-E697A280DAC0}" srcId="{67F81936-37B1-4DFF-8D64-3AFB14144C45}" destId="{7C10B49A-F591-40E2-ACDD-62463498F387}" srcOrd="0" destOrd="0" parTransId="{D1928145-199A-4009-B079-217B5F6F46DA}" sibTransId="{569C09BE-F1BC-4219-BE22-4439FAED924B}"/>
    <dgm:cxn modelId="{9B76D66C-18F0-40CF-B0B8-8FAF9FE27C09}" type="presParOf" srcId="{774B4378-6D9D-44AD-A38C-6B782706960B}" destId="{A631CC5B-8D11-47A8-99AA-295A5A90B197}" srcOrd="0" destOrd="0" presId="urn:microsoft.com/office/officeart/2005/8/layout/hProcess11"/>
    <dgm:cxn modelId="{B64F1C32-E985-46AE-B543-0263279AF8A0}" type="presParOf" srcId="{774B4378-6D9D-44AD-A38C-6B782706960B}" destId="{BBEA60C6-D156-4BCF-965D-FD6390539E22}" srcOrd="1" destOrd="0" presId="urn:microsoft.com/office/officeart/2005/8/layout/hProcess11"/>
    <dgm:cxn modelId="{02D86997-6C24-409D-9163-486A2320E344}" type="presParOf" srcId="{BBEA60C6-D156-4BCF-965D-FD6390539E22}" destId="{76C3764D-29D1-4824-B6CB-F6DD302CB9D6}" srcOrd="0" destOrd="0" presId="urn:microsoft.com/office/officeart/2005/8/layout/hProcess11"/>
    <dgm:cxn modelId="{5F1981F1-95D4-413D-8C2F-623156132308}" type="presParOf" srcId="{76C3764D-29D1-4824-B6CB-F6DD302CB9D6}" destId="{00E440D3-BDFC-453D-9DBA-F287A490B912}" srcOrd="0" destOrd="0" presId="urn:microsoft.com/office/officeart/2005/8/layout/hProcess11"/>
    <dgm:cxn modelId="{C3383CDB-0FAD-44D9-A3A9-FA20A699C45F}" type="presParOf" srcId="{76C3764D-29D1-4824-B6CB-F6DD302CB9D6}" destId="{B608C93E-7786-4474-B0E6-069E47971450}" srcOrd="1" destOrd="0" presId="urn:microsoft.com/office/officeart/2005/8/layout/hProcess11"/>
    <dgm:cxn modelId="{084E2EEB-EC20-459B-8653-319DE8AF16A3}" type="presParOf" srcId="{76C3764D-29D1-4824-B6CB-F6DD302CB9D6}" destId="{23AD3EF8-2E6B-49A4-BCD6-C84E55CD3341}" srcOrd="2" destOrd="0" presId="urn:microsoft.com/office/officeart/2005/8/layout/hProcess11"/>
    <dgm:cxn modelId="{E23E228E-84E1-4825-B0F7-12AB454C1A23}" type="presParOf" srcId="{BBEA60C6-D156-4BCF-965D-FD6390539E22}" destId="{ACB64E2D-116D-4B3A-9580-27C87A0D8FF4}" srcOrd="1" destOrd="0" presId="urn:microsoft.com/office/officeart/2005/8/layout/hProcess11"/>
    <dgm:cxn modelId="{9F2D7602-A566-4C4C-95A9-F31132BC6C5C}" type="presParOf" srcId="{BBEA60C6-D156-4BCF-965D-FD6390539E22}" destId="{9B8EED70-DA1B-4C74-9E3E-647C1B6707CA}" srcOrd="2" destOrd="0" presId="urn:microsoft.com/office/officeart/2005/8/layout/hProcess11"/>
    <dgm:cxn modelId="{D6002150-C418-4C13-926D-F50D07F99EF8}" type="presParOf" srcId="{9B8EED70-DA1B-4C74-9E3E-647C1B6707CA}" destId="{68C20FC6-0E60-4795-9627-D936662F7082}" srcOrd="0" destOrd="0" presId="urn:microsoft.com/office/officeart/2005/8/layout/hProcess11"/>
    <dgm:cxn modelId="{D4A8F55E-A56E-4098-88DE-E4395F594E28}" type="presParOf" srcId="{9B8EED70-DA1B-4C74-9E3E-647C1B6707CA}" destId="{37B98AEA-C742-406F-A6CB-E3FFA62253CD}" srcOrd="1" destOrd="0" presId="urn:microsoft.com/office/officeart/2005/8/layout/hProcess11"/>
    <dgm:cxn modelId="{3299F38D-8E55-42F1-9993-0F51D4CC1A6A}" type="presParOf" srcId="{9B8EED70-DA1B-4C74-9E3E-647C1B6707CA}" destId="{9C660DEE-A99C-4C50-817E-5361DCD15D71}" srcOrd="2" destOrd="0" presId="urn:microsoft.com/office/officeart/2005/8/layout/hProcess11"/>
    <dgm:cxn modelId="{836FB09A-DC8D-4874-995D-9417BDA9EA29}" type="presParOf" srcId="{BBEA60C6-D156-4BCF-965D-FD6390539E22}" destId="{5FC6E26A-48FB-43CA-B0C7-27BF9771FDDD}" srcOrd="3" destOrd="0" presId="urn:microsoft.com/office/officeart/2005/8/layout/hProcess11"/>
    <dgm:cxn modelId="{E3BBC5E5-ACD5-4CB5-9D65-34759AAA4EFE}" type="presParOf" srcId="{BBEA60C6-D156-4BCF-965D-FD6390539E22}" destId="{94375AFF-5A59-4A84-8493-87111A400C4D}" srcOrd="4" destOrd="0" presId="urn:microsoft.com/office/officeart/2005/8/layout/hProcess11"/>
    <dgm:cxn modelId="{72FF631E-EC42-4312-B2C3-8FB474BD3597}" type="presParOf" srcId="{94375AFF-5A59-4A84-8493-87111A400C4D}" destId="{09E7B423-3FFD-4116-AE93-A1AD293D6E95}" srcOrd="0" destOrd="0" presId="urn:microsoft.com/office/officeart/2005/8/layout/hProcess11"/>
    <dgm:cxn modelId="{67A0BE7B-495E-4466-97D9-E1A10BF81273}" type="presParOf" srcId="{94375AFF-5A59-4A84-8493-87111A400C4D}" destId="{A76FF6C7-9B45-4773-A48B-4761D2BDD0AA}" srcOrd="1" destOrd="0" presId="urn:microsoft.com/office/officeart/2005/8/layout/hProcess11"/>
    <dgm:cxn modelId="{FE73D898-9137-494A-B2F1-0A3765199D96}" type="presParOf" srcId="{94375AFF-5A59-4A84-8493-87111A400C4D}" destId="{3C993855-1762-4D0B-9A8F-CAFFB7D962C5}" srcOrd="2" destOrd="0" presId="urn:microsoft.com/office/officeart/2005/8/layout/hProcess11"/>
    <dgm:cxn modelId="{765159F3-673B-4700-847D-26F1A684505C}" type="presParOf" srcId="{BBEA60C6-D156-4BCF-965D-FD6390539E22}" destId="{25ABB94A-E17D-4D4A-9208-3AE87CD78379}" srcOrd="5" destOrd="0" presId="urn:microsoft.com/office/officeart/2005/8/layout/hProcess11"/>
    <dgm:cxn modelId="{69EF55DF-4999-423C-851C-2D84B3BA0CF4}" type="presParOf" srcId="{BBEA60C6-D156-4BCF-965D-FD6390539E22}" destId="{242EF512-B7E8-4298-A826-AB5A35D35888}" srcOrd="6" destOrd="0" presId="urn:microsoft.com/office/officeart/2005/8/layout/hProcess11"/>
    <dgm:cxn modelId="{98C94BC9-57B6-4BC4-9FEB-5F83E434028A}" type="presParOf" srcId="{242EF512-B7E8-4298-A826-AB5A35D35888}" destId="{37765F76-6BAF-4523-B506-76486F45A7B9}" srcOrd="0" destOrd="0" presId="urn:microsoft.com/office/officeart/2005/8/layout/hProcess11"/>
    <dgm:cxn modelId="{787A86ED-AB36-4446-A414-072A97D17CAE}" type="presParOf" srcId="{242EF512-B7E8-4298-A826-AB5A35D35888}" destId="{C0A5F769-86DC-4C6B-B030-20A86D5C7B89}" srcOrd="1" destOrd="0" presId="urn:microsoft.com/office/officeart/2005/8/layout/hProcess11"/>
    <dgm:cxn modelId="{591A7A9D-4F1E-4DD0-AB9C-AD3376E9DE45}" type="presParOf" srcId="{242EF512-B7E8-4298-A826-AB5A35D35888}" destId="{FFDAEE1A-426D-4990-9223-36B57C28999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3E0C6-4C4D-4AE2-A6BE-753138FDA9FA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E151C156-38E6-4DAD-9049-C0BF5BD0B500}">
      <dgm:prSet phldrT="[Text]"/>
      <dgm:spPr/>
      <dgm:t>
        <a:bodyPr/>
        <a:lstStyle/>
        <a:p>
          <a:r>
            <a:rPr lang="en-CA" dirty="0"/>
            <a:t>Configuration</a:t>
          </a:r>
        </a:p>
      </dgm:t>
    </dgm:pt>
    <dgm:pt modelId="{6471AE4E-6D8D-47D7-9FA0-DC7F55C3BEA2}" type="parTrans" cxnId="{E025EC42-29E3-4B06-AFCA-6450B866049A}">
      <dgm:prSet/>
      <dgm:spPr/>
      <dgm:t>
        <a:bodyPr/>
        <a:lstStyle/>
        <a:p>
          <a:endParaRPr lang="en-CA"/>
        </a:p>
      </dgm:t>
    </dgm:pt>
    <dgm:pt modelId="{1DB10038-2116-4ACC-95F7-EA588D27CFB7}" type="sibTrans" cxnId="{E025EC42-29E3-4B06-AFCA-6450B866049A}">
      <dgm:prSet/>
      <dgm:spPr/>
      <dgm:t>
        <a:bodyPr/>
        <a:lstStyle/>
        <a:p>
          <a:endParaRPr lang="en-CA"/>
        </a:p>
      </dgm:t>
    </dgm:pt>
    <dgm:pt modelId="{7E95949A-1ADB-4B90-A1C9-A054ACC4889E}">
      <dgm:prSet phldrT="[Text]"/>
      <dgm:spPr/>
      <dgm:t>
        <a:bodyPr/>
        <a:lstStyle/>
        <a:p>
          <a:r>
            <a:rPr lang="en-CA" dirty="0" err="1"/>
            <a:t>Demande</a:t>
          </a:r>
          <a:r>
            <a:rPr lang="en-CA" dirty="0"/>
            <a:t> de congés</a:t>
          </a:r>
        </a:p>
      </dgm:t>
    </dgm:pt>
    <dgm:pt modelId="{1B983886-9370-4D9B-A549-5694A1B05882}" type="parTrans" cxnId="{67B0BE65-9AC6-4258-A44A-BFEB5100C48E}">
      <dgm:prSet/>
      <dgm:spPr/>
      <dgm:t>
        <a:bodyPr/>
        <a:lstStyle/>
        <a:p>
          <a:endParaRPr lang="en-CA"/>
        </a:p>
      </dgm:t>
    </dgm:pt>
    <dgm:pt modelId="{51118D1D-15CE-4E39-A1D8-1C574A1B7E81}" type="sibTrans" cxnId="{67B0BE65-9AC6-4258-A44A-BFEB5100C48E}">
      <dgm:prSet/>
      <dgm:spPr/>
      <dgm:t>
        <a:bodyPr/>
        <a:lstStyle/>
        <a:p>
          <a:endParaRPr lang="en-CA"/>
        </a:p>
      </dgm:t>
    </dgm:pt>
    <dgm:pt modelId="{DF41CCDA-07F2-4678-9DB6-1817DDCC7034}">
      <dgm:prSet phldrT="[Text]"/>
      <dgm:spPr/>
      <dgm:t>
        <a:bodyPr/>
        <a:lstStyle/>
        <a:p>
          <a:r>
            <a:rPr lang="en-CA" dirty="0" err="1"/>
            <a:t>Processus</a:t>
          </a:r>
          <a:r>
            <a:rPr lang="en-CA" dirty="0"/>
            <a:t> </a:t>
          </a:r>
          <a:r>
            <a:rPr lang="en-CA" dirty="0" err="1"/>
            <a:t>d’approbation</a:t>
          </a:r>
          <a:endParaRPr lang="en-CA" dirty="0"/>
        </a:p>
      </dgm:t>
    </dgm:pt>
    <dgm:pt modelId="{83647627-9DB9-4B30-9074-B8943C118C70}" type="parTrans" cxnId="{42BFF032-C124-4464-978E-2B980055C6AA}">
      <dgm:prSet/>
      <dgm:spPr/>
      <dgm:t>
        <a:bodyPr/>
        <a:lstStyle/>
        <a:p>
          <a:endParaRPr lang="en-CA"/>
        </a:p>
      </dgm:t>
    </dgm:pt>
    <dgm:pt modelId="{5B2D9801-2CE3-4986-B3AC-DEC03F76AC33}" type="sibTrans" cxnId="{42BFF032-C124-4464-978E-2B980055C6AA}">
      <dgm:prSet/>
      <dgm:spPr/>
      <dgm:t>
        <a:bodyPr/>
        <a:lstStyle/>
        <a:p>
          <a:endParaRPr lang="en-CA"/>
        </a:p>
      </dgm:t>
    </dgm:pt>
    <dgm:pt modelId="{8826927C-B78F-4F80-9491-D3CAACF4D732}">
      <dgm:prSet phldrT="[Text]"/>
      <dgm:spPr/>
      <dgm:t>
        <a:bodyPr/>
        <a:lstStyle/>
        <a:p>
          <a:r>
            <a:rPr lang="en-US" dirty="0"/>
            <a:t>Vision </a:t>
          </a:r>
          <a:r>
            <a:rPr lang="en-US" dirty="0" err="1"/>
            <a:t>partag</a:t>
          </a:r>
          <a:r>
            <a:rPr lang="en-CA" dirty="0" err="1"/>
            <a:t>ée</a:t>
          </a:r>
          <a:r>
            <a:rPr lang="en-CA" dirty="0"/>
            <a:t> des absences</a:t>
          </a:r>
        </a:p>
      </dgm:t>
    </dgm:pt>
    <dgm:pt modelId="{226F7438-12FA-4B4E-8EEB-890A5F030FF7}" type="parTrans" cxnId="{BF1C5A85-0B8A-42AA-99CB-08E010FC5BB0}">
      <dgm:prSet/>
      <dgm:spPr/>
      <dgm:t>
        <a:bodyPr/>
        <a:lstStyle/>
        <a:p>
          <a:endParaRPr lang="en-CA"/>
        </a:p>
      </dgm:t>
    </dgm:pt>
    <dgm:pt modelId="{3C3E8FC0-DCC9-4E72-9B87-90EAAF6AA579}" type="sibTrans" cxnId="{BF1C5A85-0B8A-42AA-99CB-08E010FC5BB0}">
      <dgm:prSet/>
      <dgm:spPr/>
      <dgm:t>
        <a:bodyPr/>
        <a:lstStyle/>
        <a:p>
          <a:endParaRPr lang="en-CA"/>
        </a:p>
      </dgm:t>
    </dgm:pt>
    <dgm:pt modelId="{51037F77-31BD-4110-902A-500C01D4B442}" type="pres">
      <dgm:prSet presAssocID="{1853E0C6-4C4D-4AE2-A6BE-753138FDA9F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3EB8F15-188D-4C1E-B8B0-E61A85F8CE9E}" type="pres">
      <dgm:prSet presAssocID="{8826927C-B78F-4F80-9491-D3CAACF4D732}" presName="Accent4" presStyleCnt="0"/>
      <dgm:spPr/>
    </dgm:pt>
    <dgm:pt modelId="{BE4C77BB-E852-4E12-AD64-EF3D323EC2EA}" type="pres">
      <dgm:prSet presAssocID="{8826927C-B78F-4F80-9491-D3CAACF4D732}" presName="Accent" presStyleLbl="node1" presStyleIdx="0" presStyleCnt="4"/>
      <dgm:spPr>
        <a:solidFill>
          <a:srgbClr val="0070C0"/>
        </a:solidFill>
      </dgm:spPr>
    </dgm:pt>
    <dgm:pt modelId="{9C8291E4-125E-4E66-94BD-B7DF69646273}" type="pres">
      <dgm:prSet presAssocID="{8826927C-B78F-4F80-9491-D3CAACF4D732}" presName="ParentBackground4" presStyleCnt="0"/>
      <dgm:spPr/>
    </dgm:pt>
    <dgm:pt modelId="{8EC8B6E4-2A08-4F5E-908A-BEE36A94FB79}" type="pres">
      <dgm:prSet presAssocID="{8826927C-B78F-4F80-9491-D3CAACF4D732}" presName="ParentBackground" presStyleLbl="fgAcc1" presStyleIdx="0" presStyleCnt="4"/>
      <dgm:spPr/>
    </dgm:pt>
    <dgm:pt modelId="{218BB770-55DC-48DA-AE0D-83109B4253EF}" type="pres">
      <dgm:prSet presAssocID="{8826927C-B78F-4F80-9491-D3CAACF4D732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7B2285B-657A-4EB3-8BF5-0098CF4F7FA6}" type="pres">
      <dgm:prSet presAssocID="{DF41CCDA-07F2-4678-9DB6-1817DDCC7034}" presName="Accent3" presStyleCnt="0"/>
      <dgm:spPr/>
    </dgm:pt>
    <dgm:pt modelId="{6A6F60F2-723C-48F7-A694-BCD4C81D3FAF}" type="pres">
      <dgm:prSet presAssocID="{DF41CCDA-07F2-4678-9DB6-1817DDCC7034}" presName="Accent" presStyleLbl="node1" presStyleIdx="1" presStyleCnt="4"/>
      <dgm:spPr>
        <a:solidFill>
          <a:srgbClr val="084178"/>
        </a:solidFill>
      </dgm:spPr>
    </dgm:pt>
    <dgm:pt modelId="{24E55273-6115-4122-BB70-D7B587894E3E}" type="pres">
      <dgm:prSet presAssocID="{DF41CCDA-07F2-4678-9DB6-1817DDCC7034}" presName="ParentBackground3" presStyleCnt="0"/>
      <dgm:spPr/>
    </dgm:pt>
    <dgm:pt modelId="{036A1FDB-D9FB-4162-A624-95A777C0FF29}" type="pres">
      <dgm:prSet presAssocID="{DF41CCDA-07F2-4678-9DB6-1817DDCC7034}" presName="ParentBackground" presStyleLbl="fgAcc1" presStyleIdx="1" presStyleCnt="4"/>
      <dgm:spPr/>
    </dgm:pt>
    <dgm:pt modelId="{5479EDF0-EC89-48E5-BEBB-38B46A42F108}" type="pres">
      <dgm:prSet presAssocID="{DF41CCDA-07F2-4678-9DB6-1817DDCC703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BC2C86F-BA53-4445-A0EF-B64CAA02BBA1}" type="pres">
      <dgm:prSet presAssocID="{7E95949A-1ADB-4B90-A1C9-A054ACC4889E}" presName="Accent2" presStyleCnt="0"/>
      <dgm:spPr/>
    </dgm:pt>
    <dgm:pt modelId="{BFC188FC-E7F7-4C03-B4F5-DF5519892BD6}" type="pres">
      <dgm:prSet presAssocID="{7E95949A-1ADB-4B90-A1C9-A054ACC4889E}" presName="Accent" presStyleLbl="node1" presStyleIdx="2" presStyleCnt="4"/>
      <dgm:spPr>
        <a:solidFill>
          <a:srgbClr val="742774"/>
        </a:solidFill>
      </dgm:spPr>
    </dgm:pt>
    <dgm:pt modelId="{88523CC1-0FFB-4885-8321-D05D74428697}" type="pres">
      <dgm:prSet presAssocID="{7E95949A-1ADB-4B90-A1C9-A054ACC4889E}" presName="ParentBackground2" presStyleCnt="0"/>
      <dgm:spPr/>
    </dgm:pt>
    <dgm:pt modelId="{FE47584D-DBCC-45EA-94CC-79ECC071D7F0}" type="pres">
      <dgm:prSet presAssocID="{7E95949A-1ADB-4B90-A1C9-A054ACC4889E}" presName="ParentBackground" presStyleLbl="fgAcc1" presStyleIdx="2" presStyleCnt="4"/>
      <dgm:spPr/>
    </dgm:pt>
    <dgm:pt modelId="{B7976CFA-D760-436E-A1CF-7EB839377965}" type="pres">
      <dgm:prSet presAssocID="{7E95949A-1ADB-4B90-A1C9-A054ACC4889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E51411D-3787-44DC-81C1-2D2611BADABD}" type="pres">
      <dgm:prSet presAssocID="{E151C156-38E6-4DAD-9049-C0BF5BD0B500}" presName="Accent1" presStyleCnt="0"/>
      <dgm:spPr/>
    </dgm:pt>
    <dgm:pt modelId="{F0937AE1-05FC-4906-9CE7-36B122B562BC}" type="pres">
      <dgm:prSet presAssocID="{E151C156-38E6-4DAD-9049-C0BF5BD0B500}" presName="Accent" presStyleLbl="node1" presStyleIdx="3" presStyleCnt="4"/>
      <dgm:spPr>
        <a:solidFill>
          <a:srgbClr val="C147C1"/>
        </a:solidFill>
      </dgm:spPr>
    </dgm:pt>
    <dgm:pt modelId="{77287D62-A575-4652-BD6C-BF47753EF074}" type="pres">
      <dgm:prSet presAssocID="{E151C156-38E6-4DAD-9049-C0BF5BD0B500}" presName="ParentBackground1" presStyleCnt="0"/>
      <dgm:spPr/>
    </dgm:pt>
    <dgm:pt modelId="{1482D48D-F135-4F84-B880-9AC20B534F02}" type="pres">
      <dgm:prSet presAssocID="{E151C156-38E6-4DAD-9049-C0BF5BD0B500}" presName="ParentBackground" presStyleLbl="fgAcc1" presStyleIdx="3" presStyleCnt="4"/>
      <dgm:spPr/>
    </dgm:pt>
    <dgm:pt modelId="{D7B095EC-C379-441D-8762-C94E03143A50}" type="pres">
      <dgm:prSet presAssocID="{E151C156-38E6-4DAD-9049-C0BF5BD0B50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1B58F025-8C51-4D52-B656-FFB06BED2981}" type="presOf" srcId="{1853E0C6-4C4D-4AE2-A6BE-753138FDA9FA}" destId="{51037F77-31BD-4110-902A-500C01D4B442}" srcOrd="0" destOrd="0" presId="urn:microsoft.com/office/officeart/2011/layout/CircleProcess"/>
    <dgm:cxn modelId="{42BFF032-C124-4464-978E-2B980055C6AA}" srcId="{1853E0C6-4C4D-4AE2-A6BE-753138FDA9FA}" destId="{DF41CCDA-07F2-4678-9DB6-1817DDCC7034}" srcOrd="2" destOrd="0" parTransId="{83647627-9DB9-4B30-9074-B8943C118C70}" sibTransId="{5B2D9801-2CE3-4986-B3AC-DEC03F76AC33}"/>
    <dgm:cxn modelId="{E025EC42-29E3-4B06-AFCA-6450B866049A}" srcId="{1853E0C6-4C4D-4AE2-A6BE-753138FDA9FA}" destId="{E151C156-38E6-4DAD-9049-C0BF5BD0B500}" srcOrd="0" destOrd="0" parTransId="{6471AE4E-6D8D-47D7-9FA0-DC7F55C3BEA2}" sibTransId="{1DB10038-2116-4ACC-95F7-EA588D27CFB7}"/>
    <dgm:cxn modelId="{67B0BE65-9AC6-4258-A44A-BFEB5100C48E}" srcId="{1853E0C6-4C4D-4AE2-A6BE-753138FDA9FA}" destId="{7E95949A-1ADB-4B90-A1C9-A054ACC4889E}" srcOrd="1" destOrd="0" parTransId="{1B983886-9370-4D9B-A549-5694A1B05882}" sibTransId="{51118D1D-15CE-4E39-A1D8-1C574A1B7E81}"/>
    <dgm:cxn modelId="{81A73D70-75F8-43E3-AA1C-F8E41E2FFD4C}" type="presOf" srcId="{8826927C-B78F-4F80-9491-D3CAACF4D732}" destId="{8EC8B6E4-2A08-4F5E-908A-BEE36A94FB79}" srcOrd="0" destOrd="0" presId="urn:microsoft.com/office/officeart/2011/layout/CircleProcess"/>
    <dgm:cxn modelId="{E7434452-E822-40D5-BAA6-41C84DD4EAE9}" type="presOf" srcId="{7E95949A-1ADB-4B90-A1C9-A054ACC4889E}" destId="{FE47584D-DBCC-45EA-94CC-79ECC071D7F0}" srcOrd="0" destOrd="0" presId="urn:microsoft.com/office/officeart/2011/layout/CircleProcess"/>
    <dgm:cxn modelId="{EFCCFD75-A982-4AA3-8C17-B72CF716A55D}" type="presOf" srcId="{DF41CCDA-07F2-4678-9DB6-1817DDCC7034}" destId="{5479EDF0-EC89-48E5-BEBB-38B46A42F108}" srcOrd="1" destOrd="0" presId="urn:microsoft.com/office/officeart/2011/layout/CircleProcess"/>
    <dgm:cxn modelId="{BF1C5A85-0B8A-42AA-99CB-08E010FC5BB0}" srcId="{1853E0C6-4C4D-4AE2-A6BE-753138FDA9FA}" destId="{8826927C-B78F-4F80-9491-D3CAACF4D732}" srcOrd="3" destOrd="0" parTransId="{226F7438-12FA-4B4E-8EEB-890A5F030FF7}" sibTransId="{3C3E8FC0-DCC9-4E72-9B87-90EAAF6AA579}"/>
    <dgm:cxn modelId="{4EFDBE92-B730-4097-B247-567F6AE43B16}" type="presOf" srcId="{E151C156-38E6-4DAD-9049-C0BF5BD0B500}" destId="{1482D48D-F135-4F84-B880-9AC20B534F02}" srcOrd="0" destOrd="0" presId="urn:microsoft.com/office/officeart/2011/layout/CircleProcess"/>
    <dgm:cxn modelId="{A1E2E695-A9F6-4E76-85B3-51BF7B96C8BA}" type="presOf" srcId="{8826927C-B78F-4F80-9491-D3CAACF4D732}" destId="{218BB770-55DC-48DA-AE0D-83109B4253EF}" srcOrd="1" destOrd="0" presId="urn:microsoft.com/office/officeart/2011/layout/CircleProcess"/>
    <dgm:cxn modelId="{D87D78A7-FFAB-46A4-9594-6A6BFCF8D86A}" type="presOf" srcId="{E151C156-38E6-4DAD-9049-C0BF5BD0B500}" destId="{D7B095EC-C379-441D-8762-C94E03143A50}" srcOrd="1" destOrd="0" presId="urn:microsoft.com/office/officeart/2011/layout/CircleProcess"/>
    <dgm:cxn modelId="{A845D8E6-CCB3-4F6C-BA0B-6B15FE6506EC}" type="presOf" srcId="{7E95949A-1ADB-4B90-A1C9-A054ACC4889E}" destId="{B7976CFA-D760-436E-A1CF-7EB839377965}" srcOrd="1" destOrd="0" presId="urn:microsoft.com/office/officeart/2011/layout/CircleProcess"/>
    <dgm:cxn modelId="{BC295EFA-E064-4ABB-965F-D7960675482F}" type="presOf" srcId="{DF41CCDA-07F2-4678-9DB6-1817DDCC7034}" destId="{036A1FDB-D9FB-4162-A624-95A777C0FF29}" srcOrd="0" destOrd="0" presId="urn:microsoft.com/office/officeart/2011/layout/CircleProcess"/>
    <dgm:cxn modelId="{9F6BA83D-0318-41C7-815D-5B52A5882E50}" type="presParOf" srcId="{51037F77-31BD-4110-902A-500C01D4B442}" destId="{83EB8F15-188D-4C1E-B8B0-E61A85F8CE9E}" srcOrd="0" destOrd="0" presId="urn:microsoft.com/office/officeart/2011/layout/CircleProcess"/>
    <dgm:cxn modelId="{58CDC945-EF93-4E03-AA47-9ABE79A34AE5}" type="presParOf" srcId="{83EB8F15-188D-4C1E-B8B0-E61A85F8CE9E}" destId="{BE4C77BB-E852-4E12-AD64-EF3D323EC2EA}" srcOrd="0" destOrd="0" presId="urn:microsoft.com/office/officeart/2011/layout/CircleProcess"/>
    <dgm:cxn modelId="{55A79237-75F3-43C9-AE93-205FA6315039}" type="presParOf" srcId="{51037F77-31BD-4110-902A-500C01D4B442}" destId="{9C8291E4-125E-4E66-94BD-B7DF69646273}" srcOrd="1" destOrd="0" presId="urn:microsoft.com/office/officeart/2011/layout/CircleProcess"/>
    <dgm:cxn modelId="{247B30D0-C4B4-4AC8-B843-55BA6EF4E39B}" type="presParOf" srcId="{9C8291E4-125E-4E66-94BD-B7DF69646273}" destId="{8EC8B6E4-2A08-4F5E-908A-BEE36A94FB79}" srcOrd="0" destOrd="0" presId="urn:microsoft.com/office/officeart/2011/layout/CircleProcess"/>
    <dgm:cxn modelId="{478217CF-83D8-4FAE-95CD-F2E4A6D0B941}" type="presParOf" srcId="{51037F77-31BD-4110-902A-500C01D4B442}" destId="{218BB770-55DC-48DA-AE0D-83109B4253EF}" srcOrd="2" destOrd="0" presId="urn:microsoft.com/office/officeart/2011/layout/CircleProcess"/>
    <dgm:cxn modelId="{54E020D9-42F2-4E20-8B56-AABD49C87603}" type="presParOf" srcId="{51037F77-31BD-4110-902A-500C01D4B442}" destId="{47B2285B-657A-4EB3-8BF5-0098CF4F7FA6}" srcOrd="3" destOrd="0" presId="urn:microsoft.com/office/officeart/2011/layout/CircleProcess"/>
    <dgm:cxn modelId="{844FA963-8900-4B86-BF7B-3DD23DDFEA30}" type="presParOf" srcId="{47B2285B-657A-4EB3-8BF5-0098CF4F7FA6}" destId="{6A6F60F2-723C-48F7-A694-BCD4C81D3FAF}" srcOrd="0" destOrd="0" presId="urn:microsoft.com/office/officeart/2011/layout/CircleProcess"/>
    <dgm:cxn modelId="{4A870F9F-D94D-43CE-968E-673A2D1996A3}" type="presParOf" srcId="{51037F77-31BD-4110-902A-500C01D4B442}" destId="{24E55273-6115-4122-BB70-D7B587894E3E}" srcOrd="4" destOrd="0" presId="urn:microsoft.com/office/officeart/2011/layout/CircleProcess"/>
    <dgm:cxn modelId="{430A4F69-39EB-40A3-BBA9-8E07EBEADE08}" type="presParOf" srcId="{24E55273-6115-4122-BB70-D7B587894E3E}" destId="{036A1FDB-D9FB-4162-A624-95A777C0FF29}" srcOrd="0" destOrd="0" presId="urn:microsoft.com/office/officeart/2011/layout/CircleProcess"/>
    <dgm:cxn modelId="{727DD110-28B2-4F94-A3CC-E5041B779A05}" type="presParOf" srcId="{51037F77-31BD-4110-902A-500C01D4B442}" destId="{5479EDF0-EC89-48E5-BEBB-38B46A42F108}" srcOrd="5" destOrd="0" presId="urn:microsoft.com/office/officeart/2011/layout/CircleProcess"/>
    <dgm:cxn modelId="{F7156857-3661-464E-B01C-278F0163AC6D}" type="presParOf" srcId="{51037F77-31BD-4110-902A-500C01D4B442}" destId="{8BC2C86F-BA53-4445-A0EF-B64CAA02BBA1}" srcOrd="6" destOrd="0" presId="urn:microsoft.com/office/officeart/2011/layout/CircleProcess"/>
    <dgm:cxn modelId="{B7BEFE5B-BA08-4F27-86FB-07777AE21CF3}" type="presParOf" srcId="{8BC2C86F-BA53-4445-A0EF-B64CAA02BBA1}" destId="{BFC188FC-E7F7-4C03-B4F5-DF5519892BD6}" srcOrd="0" destOrd="0" presId="urn:microsoft.com/office/officeart/2011/layout/CircleProcess"/>
    <dgm:cxn modelId="{2B7A9AA6-04C1-440B-8513-2E5004E3E1B7}" type="presParOf" srcId="{51037F77-31BD-4110-902A-500C01D4B442}" destId="{88523CC1-0FFB-4885-8321-D05D74428697}" srcOrd="7" destOrd="0" presId="urn:microsoft.com/office/officeart/2011/layout/CircleProcess"/>
    <dgm:cxn modelId="{CA9BDA62-AC30-4F4F-8EAA-3FC3BD88B1C7}" type="presParOf" srcId="{88523CC1-0FFB-4885-8321-D05D74428697}" destId="{FE47584D-DBCC-45EA-94CC-79ECC071D7F0}" srcOrd="0" destOrd="0" presId="urn:microsoft.com/office/officeart/2011/layout/CircleProcess"/>
    <dgm:cxn modelId="{32D5A7EA-7D81-4909-8FD3-6A96D0097D9B}" type="presParOf" srcId="{51037F77-31BD-4110-902A-500C01D4B442}" destId="{B7976CFA-D760-436E-A1CF-7EB839377965}" srcOrd="8" destOrd="0" presId="urn:microsoft.com/office/officeart/2011/layout/CircleProcess"/>
    <dgm:cxn modelId="{59EC4065-32A4-4017-B4AC-DD734EE7B1D5}" type="presParOf" srcId="{51037F77-31BD-4110-902A-500C01D4B442}" destId="{1E51411D-3787-44DC-81C1-2D2611BADABD}" srcOrd="9" destOrd="0" presId="urn:microsoft.com/office/officeart/2011/layout/CircleProcess"/>
    <dgm:cxn modelId="{1F27870F-5E99-4C26-981C-3C6ABEEBD98B}" type="presParOf" srcId="{1E51411D-3787-44DC-81C1-2D2611BADABD}" destId="{F0937AE1-05FC-4906-9CE7-36B122B562BC}" srcOrd="0" destOrd="0" presId="urn:microsoft.com/office/officeart/2011/layout/CircleProcess"/>
    <dgm:cxn modelId="{A19BF524-B74E-4D4C-8F98-DF32C7418222}" type="presParOf" srcId="{51037F77-31BD-4110-902A-500C01D4B442}" destId="{77287D62-A575-4652-BD6C-BF47753EF074}" srcOrd="10" destOrd="0" presId="urn:microsoft.com/office/officeart/2011/layout/CircleProcess"/>
    <dgm:cxn modelId="{1E241CD2-2B51-4BBC-B1A7-8D062D6B05A0}" type="presParOf" srcId="{77287D62-A575-4652-BD6C-BF47753EF074}" destId="{1482D48D-F135-4F84-B880-9AC20B534F02}" srcOrd="0" destOrd="0" presId="urn:microsoft.com/office/officeart/2011/layout/CircleProcess"/>
    <dgm:cxn modelId="{1F02F7C9-221E-4E3D-A3EE-90FF4968CA47}" type="presParOf" srcId="{51037F77-31BD-4110-902A-500C01D4B442}" destId="{D7B095EC-C379-441D-8762-C94E03143A50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1CC5B-8D11-47A8-99AA-295A5A90B197}">
      <dsp:nvSpPr>
        <dsp:cNvPr id="0" name=""/>
        <dsp:cNvSpPr/>
      </dsp:nvSpPr>
      <dsp:spPr>
        <a:xfrm>
          <a:off x="0" y="2356903"/>
          <a:ext cx="8128000" cy="704860"/>
        </a:xfrm>
        <a:prstGeom prst="notchedRightArrow">
          <a:avLst/>
        </a:prstGeom>
        <a:solidFill>
          <a:srgbClr val="08417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440D3-BDFC-453D-9DBA-F287A490B912}">
      <dsp:nvSpPr>
        <dsp:cNvPr id="0" name=""/>
        <dsp:cNvSpPr/>
      </dsp:nvSpPr>
      <dsp:spPr>
        <a:xfrm>
          <a:off x="2529" y="0"/>
          <a:ext cx="161091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 err="1"/>
            <a:t>Août</a:t>
          </a:r>
          <a:r>
            <a:rPr lang="en-CA" sz="2000" b="1" kern="1200" dirty="0"/>
            <a:t> 2017</a:t>
          </a:r>
          <a:endParaRPr lang="en-CA" sz="14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Dynamics 365 Talent (Core HR, Attract et Onboard)</a:t>
          </a:r>
        </a:p>
      </dsp:txBody>
      <dsp:txXfrm>
        <a:off x="2529" y="0"/>
        <a:ext cx="1610915" cy="2167466"/>
      </dsp:txXfrm>
    </dsp:sp>
    <dsp:sp modelId="{B608C93E-7786-4474-B0E6-069E47971450}">
      <dsp:nvSpPr>
        <dsp:cNvPr id="0" name=""/>
        <dsp:cNvSpPr/>
      </dsp:nvSpPr>
      <dsp:spPr>
        <a:xfrm>
          <a:off x="670826" y="2403636"/>
          <a:ext cx="274320" cy="274320"/>
        </a:xfrm>
        <a:prstGeom prst="ellipse">
          <a:avLst/>
        </a:prstGeom>
        <a:solidFill>
          <a:srgbClr val="FFB9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20FC6-0E60-4795-9627-D936662F7082}">
      <dsp:nvSpPr>
        <dsp:cNvPr id="0" name=""/>
        <dsp:cNvSpPr/>
      </dsp:nvSpPr>
      <dsp:spPr>
        <a:xfrm>
          <a:off x="3241017" y="3251200"/>
          <a:ext cx="19015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 err="1"/>
            <a:t>Annonce</a:t>
          </a:r>
          <a:r>
            <a:rPr lang="en-CA" sz="1400" kern="1200" dirty="0"/>
            <a:t> de la </a:t>
          </a:r>
          <a:r>
            <a:rPr lang="en-CA" sz="1400" kern="1200" dirty="0" err="1"/>
            <a:t>disparition</a:t>
          </a:r>
          <a:r>
            <a:rPr lang="en-CA" sz="1400" kern="1200" dirty="0"/>
            <a:t> de Dynamics 365 Attract et Onboard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 err="1"/>
            <a:t>Décembre</a:t>
          </a:r>
          <a:r>
            <a:rPr lang="en-CA" sz="2000" b="1" kern="1200" dirty="0"/>
            <a:t> 2019</a:t>
          </a:r>
          <a:endParaRPr lang="en-CA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400" kern="1200" dirty="0"/>
        </a:p>
      </dsp:txBody>
      <dsp:txXfrm>
        <a:off x="3241017" y="3251200"/>
        <a:ext cx="1901589" cy="2167466"/>
      </dsp:txXfrm>
    </dsp:sp>
    <dsp:sp modelId="{37B98AEA-C742-406F-A6CB-E3FFA62253CD}">
      <dsp:nvSpPr>
        <dsp:cNvPr id="0" name=""/>
        <dsp:cNvSpPr/>
      </dsp:nvSpPr>
      <dsp:spPr>
        <a:xfrm>
          <a:off x="4068477" y="2741138"/>
          <a:ext cx="274320" cy="274320"/>
        </a:xfrm>
        <a:prstGeom prst="ellipse">
          <a:avLst/>
        </a:prstGeom>
        <a:solidFill>
          <a:srgbClr val="C147C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7B423-3FFD-4116-AE93-A1AD293D6E95}">
      <dsp:nvSpPr>
        <dsp:cNvPr id="0" name=""/>
        <dsp:cNvSpPr/>
      </dsp:nvSpPr>
      <dsp:spPr>
        <a:xfrm>
          <a:off x="3234718" y="0"/>
          <a:ext cx="1945083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 err="1"/>
            <a:t>Décembre</a:t>
          </a:r>
          <a:r>
            <a:rPr lang="en-CA" sz="2000" b="1" kern="1200" dirty="0"/>
            <a:t> 2019</a:t>
          </a:r>
          <a:endParaRPr lang="en-CA" sz="14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Dynamics 365 Human Resources</a:t>
          </a:r>
        </a:p>
      </dsp:txBody>
      <dsp:txXfrm>
        <a:off x="3234718" y="0"/>
        <a:ext cx="1945083" cy="2167466"/>
      </dsp:txXfrm>
    </dsp:sp>
    <dsp:sp modelId="{A76FF6C7-9B45-4773-A48B-4761D2BDD0AA}">
      <dsp:nvSpPr>
        <dsp:cNvPr id="0" name=""/>
        <dsp:cNvSpPr/>
      </dsp:nvSpPr>
      <dsp:spPr>
        <a:xfrm>
          <a:off x="4063871" y="2394674"/>
          <a:ext cx="274320" cy="274320"/>
        </a:xfrm>
        <a:prstGeom prst="ellipse">
          <a:avLst/>
        </a:prstGeom>
        <a:solidFill>
          <a:srgbClr val="74277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65F76-6BAF-4523-B506-76486F45A7B9}">
      <dsp:nvSpPr>
        <dsp:cNvPr id="0" name=""/>
        <dsp:cNvSpPr/>
      </dsp:nvSpPr>
      <dsp:spPr>
        <a:xfrm>
          <a:off x="5701755" y="3251200"/>
          <a:ext cx="1610915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Application Human Resources pour Teams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Mai 2020</a:t>
          </a:r>
          <a:endParaRPr lang="en-CA" sz="1400" b="1" kern="1200" dirty="0"/>
        </a:p>
      </dsp:txBody>
      <dsp:txXfrm>
        <a:off x="5701755" y="3251200"/>
        <a:ext cx="1610915" cy="2167466"/>
      </dsp:txXfrm>
    </dsp:sp>
    <dsp:sp modelId="{C0A5F769-86DC-4C6B-B030-20A86D5C7B89}">
      <dsp:nvSpPr>
        <dsp:cNvPr id="0" name=""/>
        <dsp:cNvSpPr/>
      </dsp:nvSpPr>
      <dsp:spPr>
        <a:xfrm>
          <a:off x="6370053" y="2739810"/>
          <a:ext cx="274320" cy="274320"/>
        </a:xfrm>
        <a:prstGeom prst="ellipse">
          <a:avLst/>
        </a:prstGeom>
        <a:solidFill>
          <a:srgbClr val="107C1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C77BB-E852-4E12-AD64-EF3D323EC2EA}">
      <dsp:nvSpPr>
        <dsp:cNvPr id="0" name=""/>
        <dsp:cNvSpPr/>
      </dsp:nvSpPr>
      <dsp:spPr>
        <a:xfrm>
          <a:off x="6207291" y="1780596"/>
          <a:ext cx="1857705" cy="1857800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8B6E4-2A08-4F5E-908A-BEE36A94FB79}">
      <dsp:nvSpPr>
        <dsp:cNvPr id="0" name=""/>
        <dsp:cNvSpPr/>
      </dsp:nvSpPr>
      <dsp:spPr>
        <a:xfrm>
          <a:off x="6269427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Vision </a:t>
          </a:r>
          <a:r>
            <a:rPr lang="en-US" sz="1600" kern="1200" dirty="0" err="1"/>
            <a:t>partag</a:t>
          </a:r>
          <a:r>
            <a:rPr lang="en-CA" sz="1600" kern="1200" dirty="0" err="1"/>
            <a:t>ée</a:t>
          </a:r>
          <a:r>
            <a:rPr lang="en-CA" sz="1600" kern="1200" dirty="0"/>
            <a:t> des absences</a:t>
          </a:r>
        </a:p>
      </dsp:txBody>
      <dsp:txXfrm>
        <a:off x="6517174" y="2090284"/>
        <a:ext cx="1238735" cy="1238424"/>
      </dsp:txXfrm>
    </dsp:sp>
    <dsp:sp modelId="{6A6F60F2-723C-48F7-A694-BCD4C81D3FAF}">
      <dsp:nvSpPr>
        <dsp:cNvPr id="0" name=""/>
        <dsp:cNvSpPr/>
      </dsp:nvSpPr>
      <dsp:spPr>
        <a:xfrm rot="2700000">
          <a:off x="4279469" y="1780465"/>
          <a:ext cx="1857735" cy="1857735"/>
        </a:xfrm>
        <a:prstGeom prst="teardrop">
          <a:avLst>
            <a:gd name="adj" fmla="val 100000"/>
          </a:avLst>
        </a:prstGeom>
        <a:solidFill>
          <a:srgbClr val="08417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A1FDB-D9FB-4162-A624-95A777C0FF29}">
      <dsp:nvSpPr>
        <dsp:cNvPr id="0" name=""/>
        <dsp:cNvSpPr/>
      </dsp:nvSpPr>
      <dsp:spPr>
        <a:xfrm>
          <a:off x="4349586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Processus</a:t>
          </a:r>
          <a:r>
            <a:rPr lang="en-CA" sz="1600" kern="1200" dirty="0"/>
            <a:t> </a:t>
          </a:r>
          <a:r>
            <a:rPr lang="en-CA" sz="1600" kern="1200" dirty="0" err="1"/>
            <a:t>d’approbation</a:t>
          </a:r>
          <a:endParaRPr lang="en-CA" sz="1600" kern="1200" dirty="0"/>
        </a:p>
      </dsp:txBody>
      <dsp:txXfrm>
        <a:off x="4597333" y="2090284"/>
        <a:ext cx="1238735" cy="1238424"/>
      </dsp:txXfrm>
    </dsp:sp>
    <dsp:sp modelId="{BFC188FC-E7F7-4C03-B4F5-DF5519892BD6}">
      <dsp:nvSpPr>
        <dsp:cNvPr id="0" name=""/>
        <dsp:cNvSpPr/>
      </dsp:nvSpPr>
      <dsp:spPr>
        <a:xfrm rot="2700000">
          <a:off x="2367593" y="1780465"/>
          <a:ext cx="1857735" cy="1857735"/>
        </a:xfrm>
        <a:prstGeom prst="teardrop">
          <a:avLst>
            <a:gd name="adj" fmla="val 100000"/>
          </a:avLst>
        </a:prstGeom>
        <a:solidFill>
          <a:srgbClr val="7427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7584D-DBCC-45EA-94CC-79ECC071D7F0}">
      <dsp:nvSpPr>
        <dsp:cNvPr id="0" name=""/>
        <dsp:cNvSpPr/>
      </dsp:nvSpPr>
      <dsp:spPr>
        <a:xfrm>
          <a:off x="2429745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 err="1"/>
            <a:t>Demande</a:t>
          </a:r>
          <a:r>
            <a:rPr lang="en-CA" sz="1600" kern="1200" dirty="0"/>
            <a:t> de congés</a:t>
          </a:r>
        </a:p>
      </dsp:txBody>
      <dsp:txXfrm>
        <a:off x="2677492" y="2090284"/>
        <a:ext cx="1238735" cy="1238424"/>
      </dsp:txXfrm>
    </dsp:sp>
    <dsp:sp modelId="{F0937AE1-05FC-4906-9CE7-36B122B562BC}">
      <dsp:nvSpPr>
        <dsp:cNvPr id="0" name=""/>
        <dsp:cNvSpPr/>
      </dsp:nvSpPr>
      <dsp:spPr>
        <a:xfrm rot="2700000">
          <a:off x="447752" y="1780465"/>
          <a:ext cx="1857735" cy="1857735"/>
        </a:xfrm>
        <a:prstGeom prst="teardrop">
          <a:avLst>
            <a:gd name="adj" fmla="val 100000"/>
          </a:avLst>
        </a:prstGeom>
        <a:solidFill>
          <a:srgbClr val="C147C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2D48D-F135-4F84-B880-9AC20B534F02}">
      <dsp:nvSpPr>
        <dsp:cNvPr id="0" name=""/>
        <dsp:cNvSpPr/>
      </dsp:nvSpPr>
      <dsp:spPr>
        <a:xfrm>
          <a:off x="509903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Configuration</a:t>
          </a:r>
        </a:p>
      </dsp:txBody>
      <dsp:txXfrm>
        <a:off x="757650" y="2090284"/>
        <a:ext cx="1238735" cy="1238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D3D527-E27C-4458-B612-09B9259C55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17E69BD-C916-4F97-98D3-7954BC6BE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76911-BBCB-45D5-901C-F03F19273614}" type="datetimeFigureOut">
              <a:rPr lang="fr-FR" smtClean="0"/>
              <a:t>16/11/2020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424E83-0C42-4C2E-864E-2AF1E5FF0D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0B2980-D7FC-4440-AB5B-4D0475A3FF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0322D-600B-453A-9094-6B950AE738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750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29656-5610-41C7-9ABF-6900CDEE3525}" type="datetimeFigureOut">
              <a:rPr lang="fr-FR" smtClean="0"/>
              <a:t>16/11/2020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900CC-6BD4-492D-9068-D408D9A2F9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5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i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4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36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https://community.dynamics.com/365/talent/b/dynamics365fortalent/posts/dynamics-365-for-talent-technical-preview-is-here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https://community.dynamics.com/365/talent/b/dynamics365fortalent/posts/microsoft-dynamics-365-for-talent-is-now-ga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https://community.dynamics.com/365/talent/b/dynamics365fortalent/posts/retiring-dynamics-365-talent-attract-and-onboard-apps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https://cloudblogs.microsoft.com/dynamics365/bdm/2019/12/06/building-a-more-successful-workforce-with-dynamics-365-human-resources/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https://medium.com/rapha%C3%ABl-pothin/public-preview-of-the-human-resources-app-in-teams-4f6412f711c3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dirty="0"/>
              <a:t>https://malindonosomartnes.com/2020/05/26/d365-human-resources-in-microsoft-teams/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231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Transformer </a:t>
            </a:r>
            <a:r>
              <a:rPr lang="en-CA" dirty="0" err="1"/>
              <a:t>l’expérience</a:t>
            </a:r>
            <a:r>
              <a:rPr lang="en-CA" dirty="0"/>
              <a:t> des </a:t>
            </a:r>
            <a:r>
              <a:rPr lang="en-CA" dirty="0" err="1"/>
              <a:t>collaborateurs</a:t>
            </a:r>
            <a:r>
              <a:rPr lang="en-CA" dirty="0"/>
              <a:t> (</a:t>
            </a:r>
            <a:r>
              <a:rPr lang="en-CA" dirty="0" err="1"/>
              <a:t>permettre</a:t>
            </a:r>
            <a:r>
              <a:rPr lang="en-CA" dirty="0"/>
              <a:t> aux </a:t>
            </a:r>
            <a:r>
              <a:rPr lang="en-CA" dirty="0" err="1"/>
              <a:t>collaborateurs</a:t>
            </a:r>
            <a:r>
              <a:rPr lang="en-CA" dirty="0"/>
              <a:t> d’être </a:t>
            </a:r>
            <a:r>
              <a:rPr lang="en-CA" dirty="0" err="1"/>
              <a:t>acteurs</a:t>
            </a:r>
            <a:r>
              <a:rPr lang="en-CA" dirty="0"/>
              <a:t> de </a:t>
            </a:r>
            <a:r>
              <a:rPr lang="en-CA" dirty="0" err="1"/>
              <a:t>leur</a:t>
            </a:r>
            <a:r>
              <a:rPr lang="en-CA" dirty="0"/>
              <a:t> </a:t>
            </a:r>
            <a:r>
              <a:rPr lang="en-CA" dirty="0" err="1"/>
              <a:t>carrière</a:t>
            </a:r>
            <a:r>
              <a:rPr lang="en-CA" dirty="0"/>
              <a:t> et de </a:t>
            </a:r>
            <a:r>
              <a:rPr lang="en-CA" dirty="0" err="1"/>
              <a:t>leur</a:t>
            </a:r>
            <a:r>
              <a:rPr lang="en-CA" dirty="0"/>
              <a:t> </a:t>
            </a:r>
            <a:r>
              <a:rPr lang="en-CA" dirty="0" err="1"/>
              <a:t>parcours</a:t>
            </a:r>
            <a:r>
              <a:rPr lang="en-CA" dirty="0"/>
              <a:t> RH dans </a:t>
            </a:r>
            <a:r>
              <a:rPr lang="en-CA" dirty="0" err="1"/>
              <a:t>l’entreprise</a:t>
            </a:r>
            <a:r>
              <a:rPr lang="en-CA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Optimiser la gestion RH (centraliser les </a:t>
            </a:r>
            <a:r>
              <a:rPr lang="en-CA" dirty="0" err="1"/>
              <a:t>tâches</a:t>
            </a:r>
            <a:r>
              <a:rPr lang="en-CA" dirty="0"/>
              <a:t> RH et </a:t>
            </a:r>
            <a:r>
              <a:rPr lang="en-CA" dirty="0" err="1"/>
              <a:t>permettre</a:t>
            </a:r>
            <a:r>
              <a:rPr lang="en-CA" dirty="0"/>
              <a:t> de normaliser les </a:t>
            </a:r>
            <a:r>
              <a:rPr lang="en-CA" dirty="0" err="1"/>
              <a:t>différents</a:t>
            </a:r>
            <a:r>
              <a:rPr lang="en-CA" dirty="0"/>
              <a:t> programmes RH)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Partir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base </a:t>
            </a:r>
            <a:r>
              <a:rPr lang="en-CA" dirty="0" err="1"/>
              <a:t>solide</a:t>
            </a:r>
            <a:r>
              <a:rPr lang="en-CA" dirty="0"/>
              <a:t> et complete que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pouvez</a:t>
            </a:r>
            <a:r>
              <a:rPr lang="en-CA" dirty="0"/>
              <a:t> </a:t>
            </a:r>
            <a:r>
              <a:rPr lang="en-CA" dirty="0" err="1"/>
              <a:t>customiser</a:t>
            </a:r>
            <a:r>
              <a:rPr lang="en-CA" dirty="0"/>
              <a:t> </a:t>
            </a:r>
            <a:r>
              <a:rPr lang="en-CA" dirty="0" err="1"/>
              <a:t>suivant</a:t>
            </a:r>
            <a:r>
              <a:rPr lang="en-CA" dirty="0"/>
              <a:t> </a:t>
            </a:r>
            <a:r>
              <a:rPr lang="en-CA" dirty="0" err="1"/>
              <a:t>vos</a:t>
            </a:r>
            <a:r>
              <a:rPr lang="en-CA" dirty="0"/>
              <a:t> </a:t>
            </a:r>
            <a:r>
              <a:rPr lang="en-CA" dirty="0" err="1"/>
              <a:t>besoins</a:t>
            </a:r>
            <a:r>
              <a:rPr lang="en-CA" dirty="0"/>
              <a:t> grâce à la Power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Reporting </a:t>
            </a:r>
            <a:r>
              <a:rPr lang="en-CA" dirty="0" err="1"/>
              <a:t>intégré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32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https://docs.microsoft.com/en-us/dynamics365/human-resources/hr-leave-and-absence-overview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04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Consulter </a:t>
            </a:r>
            <a:r>
              <a:rPr lang="en-CA" dirty="0" err="1"/>
              <a:t>ses</a:t>
            </a:r>
            <a:r>
              <a:rPr lang="en-CA" dirty="0"/>
              <a:t> balances de congés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Faire des </a:t>
            </a:r>
            <a:r>
              <a:rPr lang="en-CA" dirty="0" err="1"/>
              <a:t>demandes</a:t>
            </a:r>
            <a:r>
              <a:rPr lang="en-CA" dirty="0"/>
              <a:t> de congés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Interagir</a:t>
            </a:r>
            <a:r>
              <a:rPr lang="en-CA" dirty="0"/>
              <a:t> avec un bot pour demander des </a:t>
            </a:r>
            <a:r>
              <a:rPr lang="en-CA" dirty="0" err="1"/>
              <a:t>informations</a:t>
            </a:r>
            <a:r>
              <a:rPr lang="en-CA" dirty="0"/>
              <a:t> relatives à </a:t>
            </a:r>
            <a:r>
              <a:rPr lang="en-CA" dirty="0" err="1"/>
              <a:t>ses</a:t>
            </a:r>
            <a:r>
              <a:rPr lang="en-CA" dirty="0"/>
              <a:t> congés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Etre</a:t>
            </a:r>
            <a:r>
              <a:rPr lang="en-CA" dirty="0"/>
              <a:t> </a:t>
            </a:r>
            <a:r>
              <a:rPr lang="en-CA" dirty="0" err="1"/>
              <a:t>notifié</a:t>
            </a:r>
            <a:r>
              <a:rPr lang="en-CA" dirty="0"/>
              <a:t> pour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 err="1"/>
              <a:t>Traitement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demande</a:t>
            </a:r>
            <a:r>
              <a:rPr lang="en-CA" dirty="0"/>
              <a:t> de congés </a:t>
            </a:r>
            <a:r>
              <a:rPr lang="en-CA" dirty="0" err="1"/>
              <a:t>soumise</a:t>
            </a:r>
            <a:r>
              <a:rPr lang="en-CA" dirty="0"/>
              <a:t> pour un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 err="1"/>
              <a:t>Demande</a:t>
            </a:r>
            <a:r>
              <a:rPr lang="en-CA" dirty="0"/>
              <a:t> de congés </a:t>
            </a:r>
            <a:r>
              <a:rPr lang="en-CA" dirty="0" err="1"/>
              <a:t>traitée</a:t>
            </a:r>
            <a:r>
              <a:rPr lang="en-CA" dirty="0"/>
              <a:t> pour un </a:t>
            </a:r>
            <a:r>
              <a:rPr lang="en-CA" dirty="0" err="1"/>
              <a:t>employé</a:t>
            </a:r>
            <a:endParaRPr lang="en-CA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dirty="0" err="1"/>
              <a:t>Voir</a:t>
            </a:r>
            <a:r>
              <a:rPr lang="en-CA" dirty="0"/>
              <a:t> le </a:t>
            </a:r>
            <a:r>
              <a:rPr lang="en-CA" dirty="0" err="1"/>
              <a:t>calendrier</a:t>
            </a:r>
            <a:r>
              <a:rPr lang="en-CA" dirty="0"/>
              <a:t> des congés des </a:t>
            </a:r>
            <a:r>
              <a:rPr lang="en-CA" dirty="0" err="1"/>
              <a:t>membres</a:t>
            </a:r>
            <a:r>
              <a:rPr lang="en-CA" dirty="0"/>
              <a:t> de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équipe</a:t>
            </a:r>
            <a:r>
              <a:rPr lang="en-CA" dirty="0"/>
              <a:t> pour un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 err="1"/>
              <a:t>Envoyer</a:t>
            </a:r>
            <a:r>
              <a:rPr lang="en-CA" dirty="0"/>
              <a:t> à des gens des </a:t>
            </a:r>
            <a:r>
              <a:rPr lang="en-CA" dirty="0" err="1"/>
              <a:t>informations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lien avec </a:t>
            </a:r>
            <a:r>
              <a:rPr lang="en-CA" dirty="0" err="1"/>
              <a:t>ses</a:t>
            </a:r>
            <a:r>
              <a:rPr lang="en-CA" dirty="0"/>
              <a:t> absences à </a:t>
            </a:r>
            <a:r>
              <a:rPr lang="en-CA" dirty="0" err="1"/>
              <a:t>venir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88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Cas d’un type de congés </a:t>
            </a:r>
            <a:r>
              <a:rPr lang="en-CA" dirty="0" err="1"/>
              <a:t>utilisant</a:t>
            </a:r>
            <a:r>
              <a:rPr lang="en-CA" dirty="0"/>
              <a:t> le workflow </a:t>
            </a:r>
            <a:r>
              <a:rPr lang="en-CA" dirty="0" err="1"/>
              <a:t>d’approbation</a:t>
            </a:r>
            <a:r>
              <a:rPr lang="en-CA" dirty="0"/>
              <a:t> </a:t>
            </a:r>
            <a:r>
              <a:rPr lang="en-CA" dirty="0" err="1"/>
              <a:t>automatique</a:t>
            </a:r>
            <a:r>
              <a:rPr lang="en-CA" dirty="0"/>
              <a:t> (</a:t>
            </a:r>
            <a:r>
              <a:rPr lang="en-CA" dirty="0" err="1"/>
              <a:t>exemple</a:t>
            </a:r>
            <a:r>
              <a:rPr lang="en-CA" dirty="0"/>
              <a:t>: Sick) le manager </a:t>
            </a:r>
            <a:r>
              <a:rPr lang="en-CA" dirty="0" err="1"/>
              <a:t>n’est</a:t>
            </a:r>
            <a:r>
              <a:rPr lang="en-CA" dirty="0"/>
              <a:t> pas </a:t>
            </a:r>
            <a:r>
              <a:rPr lang="en-CA" dirty="0" err="1"/>
              <a:t>automatiquement</a:t>
            </a:r>
            <a:r>
              <a:rPr lang="en-CA" dirty="0"/>
              <a:t> </a:t>
            </a:r>
            <a:r>
              <a:rPr lang="en-CA" dirty="0" err="1"/>
              <a:t>notifié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43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A" dirty="0" err="1"/>
              <a:t>Transparence</a:t>
            </a:r>
            <a:r>
              <a:rPr lang="en-CA" dirty="0"/>
              <a:t> au </a:t>
            </a:r>
            <a:r>
              <a:rPr lang="en-CA" dirty="0" err="1"/>
              <a:t>niveau</a:t>
            </a:r>
            <a:r>
              <a:rPr lang="en-CA" dirty="0"/>
              <a:t> d’un channel </a:t>
            </a:r>
            <a:r>
              <a:rPr lang="en-CA" dirty="0" err="1"/>
              <a:t>dédié</a:t>
            </a:r>
            <a:r>
              <a:rPr lang="en-CA" dirty="0"/>
              <a:t> dans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équipe</a:t>
            </a:r>
            <a:r>
              <a:rPr lang="en-CA" dirty="0"/>
              <a:t> dans Teams avec notification à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demande</a:t>
            </a:r>
            <a:r>
              <a:rPr lang="en-CA" dirty="0"/>
              <a:t> de congés </a:t>
            </a:r>
            <a:r>
              <a:rPr lang="en-CA" dirty="0" err="1"/>
              <a:t>approuvée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900CC-6BD4-492D-9068-D408D9A2F93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0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8.png"/><Relationship Id="rId16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svg"/><Relationship Id="rId7" Type="http://schemas.openxmlformats.org/officeDocument/2006/relationships/image" Target="../media/image33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11" Type="http://schemas.openxmlformats.org/officeDocument/2006/relationships/image" Target="../media/image25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svg"/><Relationship Id="rId7" Type="http://schemas.openxmlformats.org/officeDocument/2006/relationships/image" Target="../media/image44.png"/><Relationship Id="rId12" Type="http://schemas.openxmlformats.org/officeDocument/2006/relationships/image" Target="../media/image2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25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.svg"/><Relationship Id="rId7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11" Type="http://schemas.openxmlformats.org/officeDocument/2006/relationships/image" Target="../media/image26.svg"/><Relationship Id="rId5" Type="http://schemas.openxmlformats.org/officeDocument/2006/relationships/image" Target="../media/image49.png"/><Relationship Id="rId10" Type="http://schemas.openxmlformats.org/officeDocument/2006/relationships/image" Target="../media/image2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'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230" y="1872492"/>
            <a:ext cx="6514212" cy="1790165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E18E7D-B0F3-4D3C-AFDE-1DF39583635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330" y="3634019"/>
            <a:ext cx="976019" cy="976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1498A9-41CF-4CD2-A31D-297A97DF97C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582474" y="3656154"/>
            <a:ext cx="939226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088F1E-802C-41F2-A2CD-0D05F38AC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05EB0ED-2B89-4156-8DF8-5106302390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44628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AFCA337-E343-4938-B8CD-BC611CF19E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B7687867-8A7F-4BEE-BE03-521F3AF47F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6091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1A4746-7B6B-4587-B94B-E63AA2426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cap="small" baseline="0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0D602DDC-525F-4C95-A732-B1745CA67D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2242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69B235A4-66E4-4429-B493-915A373B8E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6"/>
          <a:stretch/>
        </p:blipFill>
        <p:spPr>
          <a:xfrm rot="16200000">
            <a:off x="-1620101" y="4178578"/>
            <a:ext cx="4116961" cy="876757"/>
          </a:xfrm>
          <a:prstGeom prst="rect">
            <a:avLst/>
          </a:prstGeom>
        </p:spPr>
      </p:pic>
      <p:pic>
        <p:nvPicPr>
          <p:cNvPr id="8" name="Image 7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0901B1EC-230E-429F-B629-CC0558E4B27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97" y="3059333"/>
            <a:ext cx="1842550" cy="2048565"/>
          </a:xfrm>
          <a:prstGeom prst="rect">
            <a:avLst/>
          </a:prstGeom>
        </p:spPr>
      </p:pic>
      <p:pic>
        <p:nvPicPr>
          <p:cNvPr id="13" name="Image 1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FD637F98-DD6F-48C5-BC15-E5FB87322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4"/>
          <a:stretch/>
        </p:blipFill>
        <p:spPr>
          <a:xfrm>
            <a:off x="0" y="1619177"/>
            <a:ext cx="1474512" cy="2229189"/>
          </a:xfrm>
          <a:prstGeom prst="rect">
            <a:avLst/>
          </a:prstGeom>
        </p:spPr>
      </p:pic>
      <p:pic>
        <p:nvPicPr>
          <p:cNvPr id="45" name="Image 44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65D819C5-F5B7-4E0F-B1F3-EB98F3D43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1" r="11877"/>
          <a:stretch/>
        </p:blipFill>
        <p:spPr>
          <a:xfrm rot="16200000">
            <a:off x="-1349607" y="1320151"/>
            <a:ext cx="3648337" cy="949123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1D5EE993-6A46-434E-B59D-2BD3BFA6D6A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54" y="412617"/>
            <a:ext cx="863118" cy="953037"/>
          </a:xfrm>
          <a:prstGeom prst="rect">
            <a:avLst/>
          </a:prstGeom>
        </p:spPr>
      </p:pic>
      <p:pic>
        <p:nvPicPr>
          <p:cNvPr id="56" name="Image 55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61C8688C-D4C5-4790-B7BC-B614F3A48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4" r="17051"/>
          <a:stretch/>
        </p:blipFill>
        <p:spPr>
          <a:xfrm rot="5400000">
            <a:off x="10198836" y="4864839"/>
            <a:ext cx="3129490" cy="856838"/>
          </a:xfrm>
          <a:prstGeom prst="rect">
            <a:avLst/>
          </a:prstGeom>
        </p:spPr>
      </p:pic>
      <p:pic>
        <p:nvPicPr>
          <p:cNvPr id="59" name="Image 58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6C8986FD-3287-4BE8-874B-700664056A8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36" y="3274713"/>
            <a:ext cx="1432991" cy="1564127"/>
          </a:xfrm>
          <a:prstGeom prst="rect">
            <a:avLst/>
          </a:prstGeom>
        </p:spPr>
      </p:pic>
      <p:pic>
        <p:nvPicPr>
          <p:cNvPr id="62" name="Image 61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65D71D73-9E4C-4BE5-9DE3-88ED5D57C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6"/>
          <a:stretch/>
        </p:blipFill>
        <p:spPr>
          <a:xfrm rot="5400000">
            <a:off x="9616477" y="1583624"/>
            <a:ext cx="4188600" cy="962447"/>
          </a:xfrm>
          <a:prstGeom prst="rect">
            <a:avLst/>
          </a:prstGeom>
        </p:spPr>
      </p:pic>
      <p:pic>
        <p:nvPicPr>
          <p:cNvPr id="67" name="Image 66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054BDDE1-3AEC-495E-B7DC-1A7BF4A3A34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51" y="5351855"/>
            <a:ext cx="560473" cy="612095"/>
          </a:xfrm>
          <a:prstGeom prst="rect">
            <a:avLst/>
          </a:prstGeom>
        </p:spPr>
      </p:pic>
      <p:pic>
        <p:nvPicPr>
          <p:cNvPr id="69" name="Image 68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24883783-9449-4A4A-831C-CE9CFBFA63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6" y="2478706"/>
            <a:ext cx="968437" cy="1008790"/>
          </a:xfrm>
          <a:prstGeom prst="rect">
            <a:avLst/>
          </a:prstGeom>
        </p:spPr>
      </p:pic>
      <p:pic>
        <p:nvPicPr>
          <p:cNvPr id="71" name="Image 7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C67F3EF9-13EC-4C4B-9014-6B387A4F7D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999" y="1136579"/>
            <a:ext cx="550801" cy="588017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1DF9575-9D04-4087-9FF8-3A49DF38DBF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48" y="1589990"/>
            <a:ext cx="655129" cy="703065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A8735840-9AEA-4C6E-BB11-457DC608B7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39" y="4660200"/>
            <a:ext cx="1448414" cy="1634639"/>
          </a:xfrm>
          <a:prstGeom prst="rect">
            <a:avLst/>
          </a:prstGeom>
        </p:spPr>
      </p:pic>
      <p:pic>
        <p:nvPicPr>
          <p:cNvPr id="77" name="Image 7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E6DBDA69-F76D-4A4C-9882-55B32353F8F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38" y="3094459"/>
            <a:ext cx="368846" cy="383344"/>
          </a:xfrm>
          <a:prstGeom prst="rect">
            <a:avLst/>
          </a:prstGeom>
        </p:spPr>
      </p:pic>
      <p:pic>
        <p:nvPicPr>
          <p:cNvPr id="81" name="Image 80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8B02853D-2F84-4E0B-A1AD-522601CAD83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30" y="827297"/>
            <a:ext cx="550801" cy="58801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EF9C86B1-734A-4469-AF72-21A5670D5E7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197" y="3923892"/>
            <a:ext cx="1019316" cy="1093900"/>
          </a:xfrm>
          <a:prstGeom prst="rect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414CF5E4-CB73-4A53-86AF-EEADD73FCB6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8" y="17354"/>
            <a:ext cx="472996" cy="533810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5" name="Espace réservé du titre 1">
            <a:extLst>
              <a:ext uri="{FF2B5EF4-FFF2-40B4-BE49-F238E27FC236}">
                <a16:creationId xmlns:a16="http://schemas.microsoft.com/office/drawing/2014/main" id="{41EA4D4A-1241-4437-BE5B-36B6F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86" name="Espace réservé du texte 2">
            <a:extLst>
              <a:ext uri="{FF2B5EF4-FFF2-40B4-BE49-F238E27FC236}">
                <a16:creationId xmlns:a16="http://schemas.microsoft.com/office/drawing/2014/main" id="{AB43891D-8032-4EBE-A707-EF3765DBAE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29073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5" name="Image 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1A9EACE7-1B0C-491E-8514-2F5952CABB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83"/>
          <a:stretch/>
        </p:blipFill>
        <p:spPr>
          <a:xfrm rot="16200000">
            <a:off x="-2526551" y="2443551"/>
            <a:ext cx="6532298" cy="1479197"/>
          </a:xfrm>
          <a:prstGeom prst="rect">
            <a:avLst/>
          </a:prstGeom>
        </p:spPr>
      </p:pic>
      <p:pic>
        <p:nvPicPr>
          <p:cNvPr id="7" name="Image 6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7E10669D-0A01-45A4-82A2-E9C0F43F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5" t="46917"/>
          <a:stretch/>
        </p:blipFill>
        <p:spPr>
          <a:xfrm>
            <a:off x="0" y="0"/>
            <a:ext cx="1700010" cy="1231808"/>
          </a:xfrm>
          <a:prstGeom prst="rect">
            <a:avLst/>
          </a:prstGeom>
        </p:spPr>
      </p:pic>
      <p:pic>
        <p:nvPicPr>
          <p:cNvPr id="9" name="Image 8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C649170F-56FA-4A05-ABD8-06BE18637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17" b="25017"/>
          <a:stretch/>
        </p:blipFill>
        <p:spPr>
          <a:xfrm>
            <a:off x="-1" y="5420552"/>
            <a:ext cx="763925" cy="1437448"/>
          </a:xfrm>
          <a:prstGeom prst="rect">
            <a:avLst/>
          </a:prstGeom>
        </p:spPr>
      </p:pic>
      <p:pic>
        <p:nvPicPr>
          <p:cNvPr id="43" name="Image 42" descr="Une image contenant assis, lumière, sombre, photo&#10;&#10;Description générée automatiquement">
            <a:extLst>
              <a:ext uri="{FF2B5EF4-FFF2-40B4-BE49-F238E27FC236}">
                <a16:creationId xmlns:a16="http://schemas.microsoft.com/office/drawing/2014/main" id="{51645C9B-92B1-4322-BD20-C5399D1A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2" r="8390"/>
          <a:stretch/>
        </p:blipFill>
        <p:spPr>
          <a:xfrm rot="5400000">
            <a:off x="9020751" y="3686753"/>
            <a:ext cx="5395126" cy="947371"/>
          </a:xfrm>
          <a:prstGeom prst="rect">
            <a:avLst/>
          </a:prstGeom>
        </p:spPr>
      </p:pic>
      <p:pic>
        <p:nvPicPr>
          <p:cNvPr id="50" name="Image 49" descr="Une image contenant assis, lumière, ordinateur, signe&#10;&#10;Description générée automatiquement">
            <a:extLst>
              <a:ext uri="{FF2B5EF4-FFF2-40B4-BE49-F238E27FC236}">
                <a16:creationId xmlns:a16="http://schemas.microsoft.com/office/drawing/2014/main" id="{B0A70D13-2E5F-482B-B305-9970FD8960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81"/>
          <a:stretch/>
        </p:blipFill>
        <p:spPr>
          <a:xfrm>
            <a:off x="10903916" y="2441237"/>
            <a:ext cx="1288084" cy="2289585"/>
          </a:xfrm>
          <a:prstGeom prst="rect">
            <a:avLst/>
          </a:prstGeom>
        </p:spPr>
      </p:pic>
      <p:pic>
        <p:nvPicPr>
          <p:cNvPr id="52" name="Image 51" descr="Une image contenant lumière, allumé, nuit, arrêt&#10;&#10;Description générée automatiquement">
            <a:extLst>
              <a:ext uri="{FF2B5EF4-FFF2-40B4-BE49-F238E27FC236}">
                <a16:creationId xmlns:a16="http://schemas.microsoft.com/office/drawing/2014/main" id="{0893FD1F-F631-4CE0-ABB0-29855666D9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/>
          <a:stretch/>
        </p:blipFill>
        <p:spPr>
          <a:xfrm rot="10800000">
            <a:off x="11814220" y="478545"/>
            <a:ext cx="377780" cy="2619166"/>
          </a:xfrm>
          <a:prstGeom prst="rect">
            <a:avLst/>
          </a:prstGeom>
        </p:spPr>
      </p:pic>
      <p:pic>
        <p:nvPicPr>
          <p:cNvPr id="55" name="Image 54" descr="Une image contenant assis, table, câble, lumière&#10;&#10;Description générée automatiquement">
            <a:extLst>
              <a:ext uri="{FF2B5EF4-FFF2-40B4-BE49-F238E27FC236}">
                <a16:creationId xmlns:a16="http://schemas.microsoft.com/office/drawing/2014/main" id="{CEBEEB53-4B71-4C7B-9D30-53B42F87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1" t="76388"/>
          <a:stretch/>
        </p:blipFill>
        <p:spPr>
          <a:xfrm rot="5400000">
            <a:off x="11298139" y="642846"/>
            <a:ext cx="1536704" cy="251018"/>
          </a:xfrm>
          <a:prstGeom prst="rect">
            <a:avLst/>
          </a:prstGeom>
        </p:spPr>
      </p:pic>
      <p:pic>
        <p:nvPicPr>
          <p:cNvPr id="58" name="Image 5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54055ACD-4950-4B51-A122-A6F6E45941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44" y="2598770"/>
            <a:ext cx="961842" cy="1050433"/>
          </a:xfrm>
          <a:prstGeom prst="rect">
            <a:avLst/>
          </a:prstGeom>
        </p:spPr>
      </p:pic>
      <p:pic>
        <p:nvPicPr>
          <p:cNvPr id="60" name="Image 59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AFA4F9E9-5CAC-43BD-B6D4-DEFAB5973FB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1" y="5551969"/>
            <a:ext cx="651438" cy="678581"/>
          </a:xfrm>
          <a:prstGeom prst="rect">
            <a:avLst/>
          </a:prstGeom>
        </p:spPr>
      </p:pic>
      <p:pic>
        <p:nvPicPr>
          <p:cNvPr id="63" name="Image 62" descr="Une image contenant signe, moniteur, assis, sombre&#10;&#10;Description générée automatiquement">
            <a:extLst>
              <a:ext uri="{FF2B5EF4-FFF2-40B4-BE49-F238E27FC236}">
                <a16:creationId xmlns:a16="http://schemas.microsoft.com/office/drawing/2014/main" id="{F560FE9A-8AEB-41A5-9DEC-FE5423F084A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043" y="1097153"/>
            <a:ext cx="611377" cy="652686"/>
          </a:xfrm>
          <a:prstGeom prst="rect">
            <a:avLst/>
          </a:prstGeom>
        </p:spPr>
      </p:pic>
      <p:pic>
        <p:nvPicPr>
          <p:cNvPr id="78" name="Image 77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D8076103-5675-4506-9366-CDE4C49E7EB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50" y="846904"/>
            <a:ext cx="717490" cy="783575"/>
          </a:xfrm>
          <a:prstGeom prst="rect">
            <a:avLst/>
          </a:prstGeom>
        </p:spPr>
      </p:pic>
      <p:pic>
        <p:nvPicPr>
          <p:cNvPr id="82" name="Image 81" descr="Une image contenant sombre, assis, signe, écran&#10;&#10;Description générée automatiquement">
            <a:extLst>
              <a:ext uri="{FF2B5EF4-FFF2-40B4-BE49-F238E27FC236}">
                <a16:creationId xmlns:a16="http://schemas.microsoft.com/office/drawing/2014/main" id="{813B57E3-01A2-4CF9-98FF-F41AD4B5E6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328" y="5055298"/>
            <a:ext cx="432650" cy="472500"/>
          </a:xfrm>
          <a:prstGeom prst="rect">
            <a:avLst/>
          </a:prstGeom>
        </p:spPr>
      </p:pic>
      <p:pic>
        <p:nvPicPr>
          <p:cNvPr id="83" name="Image 82" descr="Une image contenant sombre, signe, moniteur, arrêt&#10;&#10;Description générée automatiquement">
            <a:extLst>
              <a:ext uri="{FF2B5EF4-FFF2-40B4-BE49-F238E27FC236}">
                <a16:creationId xmlns:a16="http://schemas.microsoft.com/office/drawing/2014/main" id="{6D558019-4BF8-48A9-8A6C-7A684F550AD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13" y="0"/>
            <a:ext cx="545546" cy="56827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1" name="Espace réservé du titre 1">
            <a:extLst>
              <a:ext uri="{FF2B5EF4-FFF2-40B4-BE49-F238E27FC236}">
                <a16:creationId xmlns:a16="http://schemas.microsoft.com/office/drawing/2014/main" id="{97BF719E-57CE-4517-AD98-8604A11F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762E51EA-9341-438A-96E4-86C6D134513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15945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5C06B847-B74B-4454-8E65-C36ECA56D7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65919"/>
          <a:stretch/>
        </p:blipFill>
        <p:spPr>
          <a:xfrm>
            <a:off x="-1" y="0"/>
            <a:ext cx="2720485" cy="529548"/>
          </a:xfrm>
          <a:prstGeom prst="rect">
            <a:avLst/>
          </a:prstGeom>
        </p:spPr>
      </p:pic>
      <p:pic>
        <p:nvPicPr>
          <p:cNvPr id="10" name="Image 9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E4B0CF8E-711D-40FA-87AB-BD1048800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5" r="2452"/>
          <a:stretch/>
        </p:blipFill>
        <p:spPr>
          <a:xfrm rot="16200000">
            <a:off x="-1431350" y="1431349"/>
            <a:ext cx="3766050" cy="903349"/>
          </a:xfrm>
          <a:prstGeom prst="rect">
            <a:avLst/>
          </a:prstGeom>
        </p:spPr>
      </p:pic>
      <p:pic>
        <p:nvPicPr>
          <p:cNvPr id="44" name="Image 43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F723E45B-AFCE-4781-B190-6DC1F7A59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6"/>
          <a:stretch/>
        </p:blipFill>
        <p:spPr>
          <a:xfrm>
            <a:off x="-28207" y="0"/>
            <a:ext cx="1673918" cy="1588142"/>
          </a:xfrm>
          <a:prstGeom prst="rect">
            <a:avLst/>
          </a:prstGeom>
        </p:spPr>
      </p:pic>
      <p:pic>
        <p:nvPicPr>
          <p:cNvPr id="53" name="Image 52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8185ED0-4CD1-4979-8A1A-C0F2BA17D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60"/>
          <a:stretch/>
        </p:blipFill>
        <p:spPr>
          <a:xfrm>
            <a:off x="11493213" y="5279295"/>
            <a:ext cx="698787" cy="1606154"/>
          </a:xfrm>
          <a:prstGeom prst="rect">
            <a:avLst/>
          </a:prstGeom>
        </p:spPr>
      </p:pic>
      <p:pic>
        <p:nvPicPr>
          <p:cNvPr id="57" name="Image 56" descr="Une image contenant assis, table, lumière, sombre&#10;&#10;Description générée automatiquement">
            <a:extLst>
              <a:ext uri="{FF2B5EF4-FFF2-40B4-BE49-F238E27FC236}">
                <a16:creationId xmlns:a16="http://schemas.microsoft.com/office/drawing/2014/main" id="{0B45B649-9A55-481A-9524-97EA62097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4"/>
          <a:stretch/>
        </p:blipFill>
        <p:spPr>
          <a:xfrm rot="5400000">
            <a:off x="10268588" y="3491643"/>
            <a:ext cx="3229654" cy="617171"/>
          </a:xfrm>
          <a:prstGeom prst="rect">
            <a:avLst/>
          </a:prstGeom>
        </p:spPr>
      </p:pic>
      <p:pic>
        <p:nvPicPr>
          <p:cNvPr id="61" name="Image 6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6C914E5E-ED10-431E-8351-52604467F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77"/>
          <a:stretch/>
        </p:blipFill>
        <p:spPr>
          <a:xfrm>
            <a:off x="11844017" y="4596530"/>
            <a:ext cx="347983" cy="1207426"/>
          </a:xfrm>
          <a:prstGeom prst="rect">
            <a:avLst/>
          </a:prstGeom>
        </p:spPr>
      </p:pic>
      <p:pic>
        <p:nvPicPr>
          <p:cNvPr id="65" name="Image 64" descr="Une image contenant arrêt, signe, vert&#10;&#10;Description générée automatiquement">
            <a:extLst>
              <a:ext uri="{FF2B5EF4-FFF2-40B4-BE49-F238E27FC236}">
                <a16:creationId xmlns:a16="http://schemas.microsoft.com/office/drawing/2014/main" id="{992F9D9D-8D68-4634-8797-79E80D9051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6" y="3410844"/>
            <a:ext cx="1209087" cy="1344274"/>
          </a:xfrm>
          <a:prstGeom prst="rect">
            <a:avLst/>
          </a:prstGeom>
        </p:spPr>
      </p:pic>
      <p:pic>
        <p:nvPicPr>
          <p:cNvPr id="71" name="Image 70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743D9D39-006C-4A6E-8FDE-D2F109CE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19"/>
          <a:stretch/>
        </p:blipFill>
        <p:spPr>
          <a:xfrm>
            <a:off x="11676727" y="1860894"/>
            <a:ext cx="515273" cy="1576863"/>
          </a:xfrm>
          <a:prstGeom prst="rect">
            <a:avLst/>
          </a:prstGeom>
        </p:spPr>
      </p:pic>
      <p:pic>
        <p:nvPicPr>
          <p:cNvPr id="73" name="Image 72" descr="Une image contenant table, assis, ordinateur, arrière-plan&#10;&#10;Description générée automatiquement">
            <a:extLst>
              <a:ext uri="{FF2B5EF4-FFF2-40B4-BE49-F238E27FC236}">
                <a16:creationId xmlns:a16="http://schemas.microsoft.com/office/drawing/2014/main" id="{C2DE5398-A866-4037-A7B0-3A3FC24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1" t="68994"/>
          <a:stretch/>
        </p:blipFill>
        <p:spPr>
          <a:xfrm rot="5400000">
            <a:off x="10751231" y="946465"/>
            <a:ext cx="2387236" cy="494301"/>
          </a:xfrm>
          <a:prstGeom prst="rect">
            <a:avLst/>
          </a:prstGeom>
        </p:spPr>
      </p:pic>
      <p:pic>
        <p:nvPicPr>
          <p:cNvPr id="75" name="Image 74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2A17D336-ECD3-4CCD-8071-AA80D2EFE95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0" y="3627733"/>
            <a:ext cx="874879" cy="909268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F773FAEF-1B47-44D2-9931-A0E50AEA601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46" y="5126660"/>
            <a:ext cx="1279041" cy="1372630"/>
          </a:xfrm>
          <a:prstGeom prst="rect">
            <a:avLst/>
          </a:prstGeom>
        </p:spPr>
      </p:pic>
      <p:pic>
        <p:nvPicPr>
          <p:cNvPr id="79" name="Image 78">
            <a:extLst>
              <a:ext uri="{FF2B5EF4-FFF2-40B4-BE49-F238E27FC236}">
                <a16:creationId xmlns:a16="http://schemas.microsoft.com/office/drawing/2014/main" id="{74769267-A35F-4284-9E8F-05D785B74ED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925" y="526571"/>
            <a:ext cx="626062" cy="70655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BF07267F-5405-4963-9EAB-7C490DEE4A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8233783" y="6379390"/>
            <a:ext cx="336771" cy="380070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2F59B893-EC32-49DE-9D68-4629711A688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47" y="373137"/>
            <a:ext cx="735980" cy="789833"/>
          </a:xfrm>
          <a:prstGeom prst="rect">
            <a:avLst/>
          </a:prstGeom>
        </p:spPr>
      </p:pic>
      <p:pic>
        <p:nvPicPr>
          <p:cNvPr id="85" name="Image 84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B14A6682-A52C-4D23-B3D2-C1A2B03EA8F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06415" y="182971"/>
            <a:ext cx="1042725" cy="1151355"/>
          </a:xfrm>
          <a:prstGeom prst="rect">
            <a:avLst/>
          </a:prstGeom>
        </p:spPr>
      </p:pic>
      <p:pic>
        <p:nvPicPr>
          <p:cNvPr id="87" name="Image 86" descr="Une image contenant signe, moniteur, arrêt&#10;&#10;Description générée automatiquement">
            <a:extLst>
              <a:ext uri="{FF2B5EF4-FFF2-40B4-BE49-F238E27FC236}">
                <a16:creationId xmlns:a16="http://schemas.microsoft.com/office/drawing/2014/main" id="{1D035380-E422-452C-B765-D19A91D5E6A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785" y="1188004"/>
            <a:ext cx="620979" cy="645388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54" name="Espace réservé du titre 1">
            <a:extLst>
              <a:ext uri="{FF2B5EF4-FFF2-40B4-BE49-F238E27FC236}">
                <a16:creationId xmlns:a16="http://schemas.microsoft.com/office/drawing/2014/main" id="{97C7A351-8E59-4AEB-A1DE-3E360A688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D3F3F2F4-7269-4588-B489-DA10EF34E3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44389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4" name="Image 3" descr="Une image contenant table, assis, lumière, pomme&#10;&#10;Description générée automatiquement">
            <a:extLst>
              <a:ext uri="{FF2B5EF4-FFF2-40B4-BE49-F238E27FC236}">
                <a16:creationId xmlns:a16="http://schemas.microsoft.com/office/drawing/2014/main" id="{B4E6AEEC-6965-4B3E-B16E-08584D63D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1" r="18329"/>
          <a:stretch/>
        </p:blipFill>
        <p:spPr>
          <a:xfrm rot="16200000">
            <a:off x="-419674" y="413843"/>
            <a:ext cx="1856177" cy="1016828"/>
          </a:xfrm>
          <a:prstGeom prst="rect">
            <a:avLst/>
          </a:prstGeom>
        </p:spPr>
      </p:pic>
      <p:pic>
        <p:nvPicPr>
          <p:cNvPr id="6" name="Image 5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3FC9F617-73AE-4BEC-95CC-2CBEB258E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6"/>
          <a:stretch/>
        </p:blipFill>
        <p:spPr>
          <a:xfrm rot="5400000">
            <a:off x="8959585" y="3757220"/>
            <a:ext cx="5213703" cy="1251126"/>
          </a:xfrm>
          <a:prstGeom prst="rect">
            <a:avLst/>
          </a:prstGeom>
        </p:spPr>
      </p:pic>
      <p:pic>
        <p:nvPicPr>
          <p:cNvPr id="10" name="Image 9" descr="Une image contenant bâtiment, table, pomme, câble&#10;&#10;Description générée automatiquement">
            <a:extLst>
              <a:ext uri="{FF2B5EF4-FFF2-40B4-BE49-F238E27FC236}">
                <a16:creationId xmlns:a16="http://schemas.microsoft.com/office/drawing/2014/main" id="{2D167829-B292-4292-AF38-22E1AAF975E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391189" y="2527534"/>
            <a:ext cx="4795999" cy="2019640"/>
          </a:xfrm>
          <a:prstGeom prst="rect">
            <a:avLst/>
          </a:prstGeom>
        </p:spPr>
      </p:pic>
      <p:pic>
        <p:nvPicPr>
          <p:cNvPr id="44" name="Image 4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12C8D5DF-1349-4111-9DB4-8D8F75CB8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8"/>
          <a:stretch/>
        </p:blipFill>
        <p:spPr>
          <a:xfrm>
            <a:off x="0" y="4919087"/>
            <a:ext cx="1207425" cy="1679869"/>
          </a:xfrm>
          <a:prstGeom prst="rect">
            <a:avLst/>
          </a:prstGeom>
        </p:spPr>
      </p:pic>
      <p:pic>
        <p:nvPicPr>
          <p:cNvPr id="53" name="Image 52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45FC5F3B-1034-4DB3-9540-B29BD1EE25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7"/>
          <a:stretch/>
        </p:blipFill>
        <p:spPr>
          <a:xfrm>
            <a:off x="11406947" y="1182126"/>
            <a:ext cx="785054" cy="1336442"/>
          </a:xfrm>
          <a:prstGeom prst="rect">
            <a:avLst/>
          </a:prstGeom>
        </p:spPr>
      </p:pic>
      <p:pic>
        <p:nvPicPr>
          <p:cNvPr id="61" name="Image 6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A7CC4192-F122-48CA-BD2C-CAEF3E858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5"/>
          <a:stretch/>
        </p:blipFill>
        <p:spPr>
          <a:xfrm>
            <a:off x="593784" y="-5829"/>
            <a:ext cx="1259725" cy="913131"/>
          </a:xfrm>
          <a:prstGeom prst="rect">
            <a:avLst/>
          </a:prstGeom>
        </p:spPr>
      </p:pic>
      <p:pic>
        <p:nvPicPr>
          <p:cNvPr id="65" name="Image 64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2A0F35FF-A6FE-4037-9158-042C2AAFD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6"/>
          <a:stretch/>
        </p:blipFill>
        <p:spPr>
          <a:xfrm>
            <a:off x="-15344" y="359161"/>
            <a:ext cx="1016829" cy="1282870"/>
          </a:xfrm>
          <a:prstGeom prst="rect">
            <a:avLst/>
          </a:prstGeom>
        </p:spPr>
      </p:pic>
      <p:pic>
        <p:nvPicPr>
          <p:cNvPr id="69" name="Image 68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09E09CAE-A788-4D5B-887F-42E4C15FEDB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5551970"/>
            <a:ext cx="889898" cy="941041"/>
          </a:xfrm>
          <a:prstGeom prst="rect">
            <a:avLst/>
          </a:prstGeom>
        </p:spPr>
      </p:pic>
      <p:pic>
        <p:nvPicPr>
          <p:cNvPr id="71" name="Image 70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DE4C1FBC-4BBE-4076-898D-3A2485D88D8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46" y="865368"/>
            <a:ext cx="550958" cy="646316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89F8226F-49EA-44BC-AE46-1196219324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803" y="4224248"/>
            <a:ext cx="395440" cy="431673"/>
          </a:xfrm>
          <a:prstGeom prst="rect">
            <a:avLst/>
          </a:prstGeom>
        </p:spPr>
      </p:pic>
      <p:pic>
        <p:nvPicPr>
          <p:cNvPr id="74" name="Image 73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169425E4-F514-4C46-A0B5-71D2C8607BB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6" y="822418"/>
            <a:ext cx="618883" cy="654451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EEE7F62C-098C-4757-95AB-D4D811213F7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629" y="-718259"/>
            <a:ext cx="302030" cy="329704"/>
          </a:xfrm>
          <a:prstGeom prst="rect">
            <a:avLst/>
          </a:prstGeom>
        </p:spPr>
      </p:pic>
      <p:pic>
        <p:nvPicPr>
          <p:cNvPr id="76" name="Image 75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CE1B0B7D-4F08-43E2-9C5B-7E07F05869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34" y="3280594"/>
            <a:ext cx="611555" cy="646701"/>
          </a:xfrm>
          <a:prstGeom prst="rect">
            <a:avLst/>
          </a:prstGeom>
        </p:spPr>
      </p:pic>
      <p:pic>
        <p:nvPicPr>
          <p:cNvPr id="77" name="Image 76" descr="Une image contenant signe, arrêt&#10;&#10;Description générée automatiquement">
            <a:extLst>
              <a:ext uri="{FF2B5EF4-FFF2-40B4-BE49-F238E27FC236}">
                <a16:creationId xmlns:a16="http://schemas.microsoft.com/office/drawing/2014/main" id="{69A31F90-22B8-4ECC-804C-4547ED4C3FE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344" y="-57291"/>
            <a:ext cx="424656" cy="44906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2" name="Espace réservé du titre 1">
            <a:extLst>
              <a:ext uri="{FF2B5EF4-FFF2-40B4-BE49-F238E27FC236}">
                <a16:creationId xmlns:a16="http://schemas.microsoft.com/office/drawing/2014/main" id="{7F2E7D97-4DE6-42CB-90C3-ACF0848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EE0BA15C-4D4C-4606-9244-6CC10875EEF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06974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2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3D9EBF3-DFC5-40B5-80EF-4F6348317BDE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2" name="Graphique 11">
              <a:extLst>
                <a:ext uri="{FF2B5EF4-FFF2-40B4-BE49-F238E27FC236}">
                  <a16:creationId xmlns:a16="http://schemas.microsoft.com/office/drawing/2014/main" id="{F577293C-7F84-48F7-9951-2F173AE0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4" name="Graphique 13">
              <a:extLst>
                <a:ext uri="{FF2B5EF4-FFF2-40B4-BE49-F238E27FC236}">
                  <a16:creationId xmlns:a16="http://schemas.microsoft.com/office/drawing/2014/main" id="{C3FFD5A7-EA26-469B-8207-5AB345408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1FDDEA64-D455-4FB7-9C58-C5F3E9AD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26C2173B-1284-4449-8E51-88BC6DF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3F1D138E-49C3-43EC-ACC0-EB0569A9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7B82DE47-1996-46A6-812E-39BB6EA0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3A0CE19A-A81B-44FF-86B5-4D688DFC8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65AD3279-A0D5-421C-BB68-369F10B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A3C71503-FC09-4878-9718-71BAF8EA5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2143427D-6575-4779-A21C-4416CCCC9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B7E282-7E1C-4B55-875F-F7CF3460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A13B15BB-8413-4779-A222-CE92FDF9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F56C0E37-0C57-4836-AB9C-E1977FBCA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059961" y="653194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D3A3D7BB-9A4A-43D5-B761-EEB06EFDF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540" y="84098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2EE4E7F3-7BF3-4F33-8239-8E62278E8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7BE4EEF7-3C21-4329-AF92-A85133B4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4F4BCB91-B67B-4A0E-8BA4-8A39BF41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65854C49-E72A-4F77-9F3C-642DE031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42966C60-22E8-487B-9AF5-ED4AB4146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A5452599-AA15-4092-9B96-D1A14FAF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58BE81FE-B838-441F-AF10-605F18EC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DE15FE77-86A0-40EC-9BAB-500F4634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531F6861-D68A-4541-8E4C-B28C5C870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206BC722-3CAB-4284-8742-D6441FB4B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4A0B005A-E58A-4AE2-A351-2D77B2E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1A0396C0-B6B9-4816-B934-2CFA381A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24B0A775-BDBD-4380-B5C2-6B4523A67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66C9AA18-CB88-4B55-8CCE-FAE5D60C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517703AF-309F-4654-A8A8-783A69481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pic>
        <p:nvPicPr>
          <p:cNvPr id="7" name="Image 6" descr="Une image contenant laser, table, assis, vert&#10;&#10;Description générée automatiquement">
            <a:extLst>
              <a:ext uri="{FF2B5EF4-FFF2-40B4-BE49-F238E27FC236}">
                <a16:creationId xmlns:a16="http://schemas.microsoft.com/office/drawing/2014/main" id="{E338C3D4-E859-4B1A-8208-D55CE5E5D3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37297" y="1400813"/>
            <a:ext cx="4786363" cy="1977251"/>
          </a:xfrm>
          <a:prstGeom prst="rect">
            <a:avLst/>
          </a:prstGeom>
        </p:spPr>
      </p:pic>
      <p:pic>
        <p:nvPicPr>
          <p:cNvPr id="9" name="Image 8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5EF44E63-D973-410C-BA22-E402AEA564F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97" y="856231"/>
            <a:ext cx="671968" cy="731912"/>
          </a:xfrm>
          <a:prstGeom prst="rect">
            <a:avLst/>
          </a:prstGeom>
        </p:spPr>
      </p:pic>
      <p:pic>
        <p:nvPicPr>
          <p:cNvPr id="43" name="Image 42" descr="Une image contenant signe, vert, moniteur, horloge&#10;&#10;Description générée automatiquement">
            <a:extLst>
              <a:ext uri="{FF2B5EF4-FFF2-40B4-BE49-F238E27FC236}">
                <a16:creationId xmlns:a16="http://schemas.microsoft.com/office/drawing/2014/main" id="{74C4E307-29A7-449F-82A5-4C3217603C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13" y="5006796"/>
            <a:ext cx="674129" cy="735136"/>
          </a:xfrm>
          <a:prstGeom prst="rect">
            <a:avLst/>
          </a:prstGeom>
        </p:spPr>
      </p:pic>
      <p:pic>
        <p:nvPicPr>
          <p:cNvPr id="45" name="Image 44" descr="Une image contenant signe, ordinateur&#10;&#10;Description générée automatiquement">
            <a:extLst>
              <a:ext uri="{FF2B5EF4-FFF2-40B4-BE49-F238E27FC236}">
                <a16:creationId xmlns:a16="http://schemas.microsoft.com/office/drawing/2014/main" id="{C997FA58-AE9D-4E94-956F-F01F666647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65" y="1432975"/>
            <a:ext cx="1326721" cy="1406995"/>
          </a:xfrm>
          <a:prstGeom prst="rect">
            <a:avLst/>
          </a:prstGeom>
        </p:spPr>
      </p:pic>
      <p:pic>
        <p:nvPicPr>
          <p:cNvPr id="52" name="Image 51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370C0A8A-325C-4A03-89D3-9BD24817CE9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11223000" y="4540847"/>
            <a:ext cx="934948" cy="1003050"/>
          </a:xfrm>
          <a:prstGeom prst="rect">
            <a:avLst/>
          </a:prstGeom>
        </p:spPr>
      </p:pic>
      <p:pic>
        <p:nvPicPr>
          <p:cNvPr id="51" name="Image 5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CBC5F281-B422-42BC-8178-5D88252E21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94" b="23608"/>
          <a:stretch/>
        </p:blipFill>
        <p:spPr>
          <a:xfrm>
            <a:off x="11641030" y="4886701"/>
            <a:ext cx="550969" cy="1971299"/>
          </a:xfrm>
          <a:prstGeom prst="rect">
            <a:avLst/>
          </a:prstGeom>
        </p:spPr>
      </p:pic>
      <p:pic>
        <p:nvPicPr>
          <p:cNvPr id="54" name="Image 53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34ACECAA-EACA-45EE-BDCA-5CED6A3DD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36"/>
          <a:stretch/>
        </p:blipFill>
        <p:spPr>
          <a:xfrm rot="5400000">
            <a:off x="9831224" y="2519187"/>
            <a:ext cx="4015787" cy="705765"/>
          </a:xfrm>
          <a:prstGeom prst="rect">
            <a:avLst/>
          </a:prstGeom>
        </p:spPr>
      </p:pic>
      <p:pic>
        <p:nvPicPr>
          <p:cNvPr id="56" name="Image 5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7392E592-8C2B-4D10-9E75-D2539738F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1"/>
          <a:stretch/>
        </p:blipFill>
        <p:spPr>
          <a:xfrm>
            <a:off x="191198" y="-3743"/>
            <a:ext cx="1228269" cy="974208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F62D496-5BFD-4C70-8DE5-7ED997071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5" t="73311" r="-2662" b="-800"/>
          <a:stretch/>
        </p:blipFill>
        <p:spPr>
          <a:xfrm rot="5400000">
            <a:off x="11126085" y="794796"/>
            <a:ext cx="1864452" cy="267377"/>
          </a:xfrm>
          <a:prstGeom prst="rect">
            <a:avLst/>
          </a:prstGeom>
        </p:spPr>
      </p:pic>
      <p:pic>
        <p:nvPicPr>
          <p:cNvPr id="60" name="Image 59" descr="Une image contenant laser, vert, assis, lumière&#10;&#10;Description générée automatiquement">
            <a:extLst>
              <a:ext uri="{FF2B5EF4-FFF2-40B4-BE49-F238E27FC236}">
                <a16:creationId xmlns:a16="http://schemas.microsoft.com/office/drawing/2014/main" id="{67903C8A-65B2-4BF8-8AE4-1E1E8FC1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40679"/>
          <a:stretch/>
        </p:blipFill>
        <p:spPr>
          <a:xfrm rot="16200000">
            <a:off x="-1953244" y="4164926"/>
            <a:ext cx="4645544" cy="1404540"/>
          </a:xfrm>
          <a:prstGeom prst="rect">
            <a:avLst/>
          </a:prstGeom>
        </p:spPr>
      </p:pic>
      <p:pic>
        <p:nvPicPr>
          <p:cNvPr id="62" name="Image 61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C2216807-EE53-46EC-B080-05F439C94F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991" y="778173"/>
            <a:ext cx="567484" cy="618108"/>
          </a:xfrm>
          <a:prstGeom prst="rect">
            <a:avLst/>
          </a:prstGeom>
        </p:spPr>
      </p:pic>
      <p:pic>
        <p:nvPicPr>
          <p:cNvPr id="63" name="Image 62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4024F089-E8D4-4157-BABD-33FC895A131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02" y="3921678"/>
            <a:ext cx="567484" cy="618108"/>
          </a:xfrm>
          <a:prstGeom prst="rect">
            <a:avLst/>
          </a:prstGeom>
        </p:spPr>
      </p:pic>
      <p:pic>
        <p:nvPicPr>
          <p:cNvPr id="66" name="Image 65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D0F8176D-E100-4765-B8B8-E8D372494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065" y="578922"/>
            <a:ext cx="479475" cy="522247"/>
          </a:xfrm>
          <a:prstGeom prst="rect">
            <a:avLst/>
          </a:prstGeom>
        </p:spPr>
      </p:pic>
      <p:pic>
        <p:nvPicPr>
          <p:cNvPr id="67" name="Image 66" descr="Une image contenant ordinateur, horloge&#10;&#10;Description générée automatiquement">
            <a:extLst>
              <a:ext uri="{FF2B5EF4-FFF2-40B4-BE49-F238E27FC236}">
                <a16:creationId xmlns:a16="http://schemas.microsoft.com/office/drawing/2014/main" id="{89BBE116-2672-4F11-9140-D2971A2A98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3610415" y="6218167"/>
            <a:ext cx="402409" cy="438307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A5EAF6F-C4E9-46F5-A627-C3195583E09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47" name="Espace réservé de la date 3">
            <a:extLst>
              <a:ext uri="{FF2B5EF4-FFF2-40B4-BE49-F238E27FC236}">
                <a16:creationId xmlns:a16="http://schemas.microsoft.com/office/drawing/2014/main" id="{22D4C663-AD7D-424F-A6AB-A0E86A0FB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48" name="Espace réservé du pied de page 4">
            <a:extLst>
              <a:ext uri="{FF2B5EF4-FFF2-40B4-BE49-F238E27FC236}">
                <a16:creationId xmlns:a16="http://schemas.microsoft.com/office/drawing/2014/main" id="{B4574A83-F2CC-4444-9D03-9EEE5E02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49" name="Espace réservé du numéro de diapositive 5">
            <a:extLst>
              <a:ext uri="{FF2B5EF4-FFF2-40B4-BE49-F238E27FC236}">
                <a16:creationId xmlns:a16="http://schemas.microsoft.com/office/drawing/2014/main" id="{B752FD98-B3EA-4591-AED8-056F065E2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53" name="Espace réservé du titre 1">
            <a:extLst>
              <a:ext uri="{FF2B5EF4-FFF2-40B4-BE49-F238E27FC236}">
                <a16:creationId xmlns:a16="http://schemas.microsoft.com/office/drawing/2014/main" id="{DE315501-086F-48FE-98C1-403092E4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474397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5" name="Espace réservé du texte 2">
            <a:extLst>
              <a:ext uri="{FF2B5EF4-FFF2-40B4-BE49-F238E27FC236}">
                <a16:creationId xmlns:a16="http://schemas.microsoft.com/office/drawing/2014/main" id="{949B5463-4EE4-4C37-8225-90609F9619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5342" y="1423496"/>
            <a:ext cx="9095468" cy="475346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tabLst>
                <a:tab pos="7439025" algn="l"/>
              </a:tabLst>
              <a:defRPr sz="2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85628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Ecran de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A9CFCF1A-A9D4-4DC4-B91D-1CC035A3C4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17CC872-275A-40F9-AD31-8806E09CB32E}"/>
              </a:ext>
            </a:extLst>
          </p:cNvPr>
          <p:cNvGrpSpPr/>
          <p:nvPr userDrawn="1"/>
        </p:nvGrpSpPr>
        <p:grpSpPr>
          <a:xfrm>
            <a:off x="8968442" y="6014433"/>
            <a:ext cx="2745348" cy="330826"/>
            <a:chOff x="8281114" y="6002909"/>
            <a:chExt cx="2745348" cy="330826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334C5F3-EEAE-4F76-ADA2-500C594FC34D}"/>
                </a:ext>
              </a:extLst>
            </p:cNvPr>
            <p:cNvSpPr txBox="1"/>
            <p:nvPr userDrawn="1"/>
          </p:nvSpPr>
          <p:spPr>
            <a:xfrm>
              <a:off x="8281114" y="6014434"/>
              <a:ext cx="1642595" cy="3193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bg1">
                      <a:lumMod val="95000"/>
                    </a:schemeClr>
                  </a:solidFill>
                  <a:latin typeface="Segoe Pro" panose="020B0502040504020203" pitchFamily="34" charset="0"/>
                </a:rPr>
                <a:t>avec le soutien de </a:t>
              </a:r>
            </a:p>
          </p:txBody>
        </p:sp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1BFC8B34-753E-44FF-A20B-91C5F939E1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23709" y="6002909"/>
              <a:ext cx="1102753" cy="330826"/>
            </a:xfrm>
            <a:prstGeom prst="rect">
              <a:avLst/>
            </a:prstGeom>
          </p:spPr>
        </p:pic>
      </p:grp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480AA7BC-1E85-40C3-BD74-E93BB0AF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259" y="2395949"/>
            <a:ext cx="7143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endParaRPr lang="fr-FR" dirty="0"/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22A5E12-BF7B-42CC-B077-2BBE1A702D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40" y="3825727"/>
            <a:ext cx="1042125" cy="1042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C075A1-3A37-49DB-9C90-8EB994B0380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418400" y="3837834"/>
            <a:ext cx="1058975" cy="10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4973A9D2-CA98-4260-B33B-35501F336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83D0E055-89C5-422F-9C33-C1B21CCD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8383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A899346-58B9-45F8-B26A-09B1F095E0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DA2AA258-83CC-46A2-9646-2864AA140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24259" y="1239502"/>
            <a:ext cx="7143480" cy="1113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/>
            </a:lvl1pPr>
          </a:lstStyle>
          <a:p>
            <a:r>
              <a:rPr lang="fr-FR" dirty="0"/>
              <a:t>Agenda</a:t>
            </a:r>
          </a:p>
        </p:txBody>
      </p:sp>
      <p:sp>
        <p:nvSpPr>
          <p:cNvPr id="13" name="Espace réservé du titre 1">
            <a:extLst>
              <a:ext uri="{FF2B5EF4-FFF2-40B4-BE49-F238E27FC236}">
                <a16:creationId xmlns:a16="http://schemas.microsoft.com/office/drawing/2014/main" id="{12B578D6-0EE1-4648-942F-748B4FB07EE3}"/>
              </a:ext>
            </a:extLst>
          </p:cNvPr>
          <p:cNvSpPr txBox="1">
            <a:spLocks/>
          </p:cNvSpPr>
          <p:nvPr userDrawn="1"/>
        </p:nvSpPr>
        <p:spPr>
          <a:xfrm>
            <a:off x="2796987" y="2315267"/>
            <a:ext cx="6870751" cy="3090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Segoe Pro Semibold" panose="020B0702040504020203" pitchFamily="34" charset="0"/>
                <a:ea typeface="+mj-ea"/>
                <a:cs typeface="+mj-cs"/>
              </a:defRPr>
            </a:lvl1pPr>
          </a:lstStyle>
          <a:p>
            <a:endParaRPr lang="fr-FR" sz="2400" cap="small" baseline="0" dirty="0"/>
          </a:p>
        </p:txBody>
      </p:sp>
      <p:sp>
        <p:nvSpPr>
          <p:cNvPr id="33" name="Sous-titre 2">
            <a:extLst>
              <a:ext uri="{FF2B5EF4-FFF2-40B4-BE49-F238E27FC236}">
                <a16:creationId xmlns:a16="http://schemas.microsoft.com/office/drawing/2014/main" id="{5DCFB8A9-CA0C-4985-8FE1-20CF8A1EF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20" y="2480906"/>
            <a:ext cx="6780318" cy="20507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800" cap="small" baseline="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fr-FR" dirty="0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BA7CC64C-9826-4A4F-8802-BB2619DC85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0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8" name="Image 7" descr="Une image contenant lumière, table, assis, câble&#10;&#10;Description générée automatiquement">
            <a:extLst>
              <a:ext uri="{FF2B5EF4-FFF2-40B4-BE49-F238E27FC236}">
                <a16:creationId xmlns:a16="http://schemas.microsoft.com/office/drawing/2014/main" id="{17CABB75-3A88-4C65-A360-64BD4B575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6"/>
          <a:stretch/>
        </p:blipFill>
        <p:spPr>
          <a:xfrm>
            <a:off x="-1" y="-4054"/>
            <a:ext cx="2977101" cy="6862054"/>
          </a:xfrm>
          <a:prstGeom prst="rect">
            <a:avLst/>
          </a:prstGeom>
        </p:spPr>
      </p:pic>
      <p:pic>
        <p:nvPicPr>
          <p:cNvPr id="13" name="Image 12" descr="Une image contenant lumière, table, câble, assis&#10;&#10;Description générée automatiquement">
            <a:extLst>
              <a:ext uri="{FF2B5EF4-FFF2-40B4-BE49-F238E27FC236}">
                <a16:creationId xmlns:a16="http://schemas.microsoft.com/office/drawing/2014/main" id="{57C53A4A-214E-42FB-929C-C946C59B5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76"/>
          <a:stretch/>
        </p:blipFill>
        <p:spPr>
          <a:xfrm>
            <a:off x="6457005" y="-31622"/>
            <a:ext cx="5734995" cy="6889622"/>
          </a:xfrm>
          <a:prstGeom prst="rect">
            <a:avLst/>
          </a:prstGeom>
        </p:spPr>
      </p:pic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780D174B-255E-4DE5-BEF3-D5EDC95C4E1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0DBE9A-A3D6-4F72-9ADE-81E8C015F4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0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FS - Chapitre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509606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0" name="Image 49" descr="Une image contenant lumière, assis, table, allumé&#10;&#10;Description générée automatiquement">
            <a:extLst>
              <a:ext uri="{FF2B5EF4-FFF2-40B4-BE49-F238E27FC236}">
                <a16:creationId xmlns:a16="http://schemas.microsoft.com/office/drawing/2014/main" id="{DC81402E-29E6-46AC-9AEA-B9646BBC9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1"/>
          <a:stretch/>
        </p:blipFill>
        <p:spPr>
          <a:xfrm>
            <a:off x="-1" y="-34432"/>
            <a:ext cx="2970747" cy="6893938"/>
          </a:xfrm>
          <a:prstGeom prst="rect">
            <a:avLst/>
          </a:prstGeom>
        </p:spPr>
      </p:pic>
      <p:pic>
        <p:nvPicPr>
          <p:cNvPr id="54" name="Image 53" descr="Une image contenant lumière, assis, table, ordinateur&#10;&#10;Description générée automatiquement">
            <a:extLst>
              <a:ext uri="{FF2B5EF4-FFF2-40B4-BE49-F238E27FC236}">
                <a16:creationId xmlns:a16="http://schemas.microsoft.com/office/drawing/2014/main" id="{D99335A2-0C4E-4041-B4D5-E8EAA610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15"/>
          <a:stretch/>
        </p:blipFill>
        <p:spPr>
          <a:xfrm>
            <a:off x="6472975" y="-32692"/>
            <a:ext cx="5719025" cy="6890692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58F0CF6-D385-420D-B014-98E4E5B2C2C8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76AD3F5-1041-44F7-AB21-000168DD8F7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io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78609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54" name="Image 53" descr="Une image contenant ordinateur, table, lumière, assis&#10;&#10;Description générée automatiquement">
            <a:extLst>
              <a:ext uri="{FF2B5EF4-FFF2-40B4-BE49-F238E27FC236}">
                <a16:creationId xmlns:a16="http://schemas.microsoft.com/office/drawing/2014/main" id="{418114D7-4B8B-49C3-A46D-4B83DEE698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4"/>
          <a:stretch/>
        </p:blipFill>
        <p:spPr>
          <a:xfrm>
            <a:off x="0" y="-16084"/>
            <a:ext cx="3019196" cy="6874084"/>
          </a:xfrm>
          <a:prstGeom prst="rect">
            <a:avLst/>
          </a:prstGeom>
        </p:spPr>
      </p:pic>
      <p:pic>
        <p:nvPicPr>
          <p:cNvPr id="58" name="Image 57" descr="Une image contenant ordinateur, table, lumière, moniteur&#10;&#10;Description générée automatiquement">
            <a:extLst>
              <a:ext uri="{FF2B5EF4-FFF2-40B4-BE49-F238E27FC236}">
                <a16:creationId xmlns:a16="http://schemas.microsoft.com/office/drawing/2014/main" id="{9D85FB07-4869-4E05-9C48-287B5D81B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6473496" y="-30929"/>
            <a:ext cx="5728122" cy="6888929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626EE05-A1E0-432A-944E-B6F2AC35CB91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C0A0311B-870A-4E3A-803B-FE62FD84E5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jau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63111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62" name="Image 61" descr="Une image contenant bâtiment, câble, lumière, assis&#10;&#10;Description générée automatiquement">
            <a:extLst>
              <a:ext uri="{FF2B5EF4-FFF2-40B4-BE49-F238E27FC236}">
                <a16:creationId xmlns:a16="http://schemas.microsoft.com/office/drawing/2014/main" id="{6FAB0BB1-251D-4A49-8FCD-690A6F02A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/>
          <a:stretch/>
        </p:blipFill>
        <p:spPr>
          <a:xfrm>
            <a:off x="0" y="-16084"/>
            <a:ext cx="3028814" cy="6897323"/>
          </a:xfrm>
          <a:prstGeom prst="rect">
            <a:avLst/>
          </a:prstGeom>
        </p:spPr>
      </p:pic>
      <p:pic>
        <p:nvPicPr>
          <p:cNvPr id="66" name="Image 65" descr="Une image contenant bâtiment, câble, lumière, table&#10;&#10;Description générée automatiquement">
            <a:extLst>
              <a:ext uri="{FF2B5EF4-FFF2-40B4-BE49-F238E27FC236}">
                <a16:creationId xmlns:a16="http://schemas.microsoft.com/office/drawing/2014/main" id="{A090A0F2-9B48-4156-9DBE-955867702B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3"/>
          <a:stretch/>
        </p:blipFill>
        <p:spPr>
          <a:xfrm>
            <a:off x="6463878" y="-15496"/>
            <a:ext cx="5728122" cy="6873496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75062972-BB06-4556-9D27-55BA07FB4C2C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92809E4-D912-43AC-968D-F37181F6AE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hapitre (ver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819FAB-A91A-433A-B9A7-6E5940A88CA3}"/>
              </a:ext>
            </a:extLst>
          </p:cNvPr>
          <p:cNvGrpSpPr/>
          <p:nvPr userDrawn="1"/>
        </p:nvGrpSpPr>
        <p:grpSpPr>
          <a:xfrm>
            <a:off x="191198" y="0"/>
            <a:ext cx="11890443" cy="6810268"/>
            <a:chOff x="191198" y="0"/>
            <a:chExt cx="11890443" cy="6810268"/>
          </a:xfrm>
          <a:solidFill>
            <a:srgbClr val="000000">
              <a:alpha val="4706"/>
            </a:srgbClr>
          </a:solidFill>
        </p:grpSpPr>
        <p:pic>
          <p:nvPicPr>
            <p:cNvPr id="15" name="Graphique 14">
              <a:extLst>
                <a:ext uri="{FF2B5EF4-FFF2-40B4-BE49-F238E27FC236}">
                  <a16:creationId xmlns:a16="http://schemas.microsoft.com/office/drawing/2014/main" id="{FEC5E50B-D1FB-4353-9124-9C6645156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8630" y="2912724"/>
              <a:ext cx="810288" cy="934948"/>
            </a:xfrm>
            <a:prstGeom prst="rect">
              <a:avLst/>
            </a:prstGeom>
          </p:spPr>
        </p:pic>
        <p:pic>
          <p:nvPicPr>
            <p:cNvPr id="16" name="Graphique 15">
              <a:extLst>
                <a:ext uri="{FF2B5EF4-FFF2-40B4-BE49-F238E27FC236}">
                  <a16:creationId xmlns:a16="http://schemas.microsoft.com/office/drawing/2014/main" id="{E62ADDA2-8551-422E-AB99-B82E2EF2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2544424"/>
              <a:ext cx="810288" cy="934948"/>
            </a:xfrm>
            <a:prstGeom prst="rect">
              <a:avLst/>
            </a:prstGeom>
          </p:spPr>
        </p:pic>
        <p:pic>
          <p:nvPicPr>
            <p:cNvPr id="17" name="Graphique 16">
              <a:extLst>
                <a:ext uri="{FF2B5EF4-FFF2-40B4-BE49-F238E27FC236}">
                  <a16:creationId xmlns:a16="http://schemas.microsoft.com/office/drawing/2014/main" id="{1D52F62C-F0BD-4183-BD86-1A82E658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1344274"/>
              <a:ext cx="810288" cy="934948"/>
            </a:xfrm>
            <a:prstGeom prst="rect">
              <a:avLst/>
            </a:prstGeom>
          </p:spPr>
        </p:pic>
        <p:pic>
          <p:nvPicPr>
            <p:cNvPr id="18" name="Graphique 17">
              <a:extLst>
                <a:ext uri="{FF2B5EF4-FFF2-40B4-BE49-F238E27FC236}">
                  <a16:creationId xmlns:a16="http://schemas.microsoft.com/office/drawing/2014/main" id="{13AB63AB-A957-4F48-83F6-B45F3985B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3774" y="4824074"/>
              <a:ext cx="810288" cy="934948"/>
            </a:xfrm>
            <a:prstGeom prst="rect">
              <a:avLst/>
            </a:prstGeom>
          </p:spPr>
        </p:pic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A235C2CB-B808-4886-A998-54EE5BB9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72924" y="2773024"/>
              <a:ext cx="810288" cy="934948"/>
            </a:xfrm>
            <a:prstGeom prst="rect">
              <a:avLst/>
            </a:prstGeom>
          </p:spPr>
        </p:pic>
        <p:pic>
          <p:nvPicPr>
            <p:cNvPr id="20" name="Graphique 19">
              <a:extLst>
                <a:ext uri="{FF2B5EF4-FFF2-40B4-BE49-F238E27FC236}">
                  <a16:creationId xmlns:a16="http://schemas.microsoft.com/office/drawing/2014/main" id="{9E641B8B-4744-4A4A-A8BE-56A40698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94874" y="194924"/>
              <a:ext cx="810288" cy="934948"/>
            </a:xfrm>
            <a:prstGeom prst="rect">
              <a:avLst/>
            </a:prstGeom>
          </p:spPr>
        </p:pic>
        <p:pic>
          <p:nvPicPr>
            <p:cNvPr id="21" name="Graphique 20">
              <a:extLst>
                <a:ext uri="{FF2B5EF4-FFF2-40B4-BE49-F238E27FC236}">
                  <a16:creationId xmlns:a16="http://schemas.microsoft.com/office/drawing/2014/main" id="{54C3EB2B-ECC5-4497-B68B-D7426B18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8524" y="5071724"/>
              <a:ext cx="810288" cy="934948"/>
            </a:xfrm>
            <a:prstGeom prst="rect">
              <a:avLst/>
            </a:prstGeom>
          </p:spPr>
        </p:pic>
        <p:pic>
          <p:nvPicPr>
            <p:cNvPr id="22" name="Graphique 21">
              <a:extLst>
                <a:ext uri="{FF2B5EF4-FFF2-40B4-BE49-F238E27FC236}">
                  <a16:creationId xmlns:a16="http://schemas.microsoft.com/office/drawing/2014/main" id="{97EAC1DE-F168-4F54-BA8C-2EE557AA4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9724" y="2445250"/>
              <a:ext cx="810288" cy="934948"/>
            </a:xfrm>
            <a:prstGeom prst="rect">
              <a:avLst/>
            </a:prstGeom>
          </p:spPr>
        </p:pic>
        <p:pic>
          <p:nvPicPr>
            <p:cNvPr id="23" name="Graphique 22">
              <a:extLst>
                <a:ext uri="{FF2B5EF4-FFF2-40B4-BE49-F238E27FC236}">
                  <a16:creationId xmlns:a16="http://schemas.microsoft.com/office/drawing/2014/main" id="{C9AB1011-84DC-4863-8DE0-1B0ED82DE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0"/>
              <a:ext cx="810288" cy="934948"/>
            </a:xfrm>
            <a:prstGeom prst="rect">
              <a:avLst/>
            </a:prstGeom>
          </p:spPr>
        </p:pic>
        <p:pic>
          <p:nvPicPr>
            <p:cNvPr id="24" name="Graphique 23">
              <a:extLst>
                <a:ext uri="{FF2B5EF4-FFF2-40B4-BE49-F238E27FC236}">
                  <a16:creationId xmlns:a16="http://schemas.microsoft.com/office/drawing/2014/main" id="{FD14877E-D75B-4978-8847-82081DE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198" y="3289300"/>
              <a:ext cx="810288" cy="934948"/>
            </a:xfrm>
            <a:prstGeom prst="rect">
              <a:avLst/>
            </a:prstGeom>
          </p:spPr>
        </p:pic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B43C81B7-EFDB-4B01-83D8-953C285B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3212" y="5107898"/>
              <a:ext cx="810288" cy="934948"/>
            </a:xfrm>
            <a:prstGeom prst="rect">
              <a:avLst/>
            </a:prstGeom>
          </p:spPr>
        </p:pic>
        <p:pic>
          <p:nvPicPr>
            <p:cNvPr id="26" name="Graphique 25">
              <a:extLst>
                <a:ext uri="{FF2B5EF4-FFF2-40B4-BE49-F238E27FC236}">
                  <a16:creationId xmlns:a16="http://schemas.microsoft.com/office/drawing/2014/main" id="{0D655974-BA84-4E90-8496-6BB50CFE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7612" y="3847672"/>
              <a:ext cx="810288" cy="934948"/>
            </a:xfrm>
            <a:prstGeom prst="rect">
              <a:avLst/>
            </a:prstGeom>
          </p:spPr>
        </p:pic>
        <p:pic>
          <p:nvPicPr>
            <p:cNvPr id="27" name="Graphique 26">
              <a:extLst>
                <a:ext uri="{FF2B5EF4-FFF2-40B4-BE49-F238E27FC236}">
                  <a16:creationId xmlns:a16="http://schemas.microsoft.com/office/drawing/2014/main" id="{6241A182-53BD-4947-AE5C-6E23425D8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30862" y="532972"/>
              <a:ext cx="810288" cy="934948"/>
            </a:xfrm>
            <a:prstGeom prst="rect">
              <a:avLst/>
            </a:prstGeom>
          </p:spPr>
        </p:pic>
        <p:pic>
          <p:nvPicPr>
            <p:cNvPr id="28" name="Graphique 27">
              <a:extLst>
                <a:ext uri="{FF2B5EF4-FFF2-40B4-BE49-F238E27FC236}">
                  <a16:creationId xmlns:a16="http://schemas.microsoft.com/office/drawing/2014/main" id="{9AFF9716-57A4-4523-AB8B-1A33A5DA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720760"/>
              <a:ext cx="810288" cy="934948"/>
            </a:xfrm>
            <a:prstGeom prst="rect">
              <a:avLst/>
            </a:prstGeom>
          </p:spPr>
        </p:pic>
        <p:pic>
          <p:nvPicPr>
            <p:cNvPr id="29" name="Graphique 28">
              <a:extLst>
                <a:ext uri="{FF2B5EF4-FFF2-40B4-BE49-F238E27FC236}">
                  <a16:creationId xmlns:a16="http://schemas.microsoft.com/office/drawing/2014/main" id="{7E9EA873-DAA9-4338-BC9C-0B4331F9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87196" y="2279222"/>
              <a:ext cx="560473" cy="646700"/>
            </a:xfrm>
            <a:prstGeom prst="rect">
              <a:avLst/>
            </a:prstGeom>
          </p:spPr>
        </p:pic>
        <p:pic>
          <p:nvPicPr>
            <p:cNvPr id="30" name="Graphique 29">
              <a:extLst>
                <a:ext uri="{FF2B5EF4-FFF2-40B4-BE49-F238E27FC236}">
                  <a16:creationId xmlns:a16="http://schemas.microsoft.com/office/drawing/2014/main" id="{9BFB48E0-5313-42AA-AC92-D0CCC425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33441" y="4968198"/>
              <a:ext cx="560473" cy="646700"/>
            </a:xfrm>
            <a:prstGeom prst="rect">
              <a:avLst/>
            </a:prstGeom>
          </p:spPr>
        </p:pic>
        <p:pic>
          <p:nvPicPr>
            <p:cNvPr id="31" name="Graphique 30">
              <a:extLst>
                <a:ext uri="{FF2B5EF4-FFF2-40B4-BE49-F238E27FC236}">
                  <a16:creationId xmlns:a16="http://schemas.microsoft.com/office/drawing/2014/main" id="{0FFC96B2-73CF-4A29-AFB9-44CAF80CA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49228" y="2917148"/>
              <a:ext cx="560473" cy="646700"/>
            </a:xfrm>
            <a:prstGeom prst="rect">
              <a:avLst/>
            </a:prstGeom>
          </p:spPr>
        </p:pic>
        <p:pic>
          <p:nvPicPr>
            <p:cNvPr id="32" name="Graphique 31">
              <a:extLst>
                <a:ext uri="{FF2B5EF4-FFF2-40B4-BE49-F238E27FC236}">
                  <a16:creationId xmlns:a16="http://schemas.microsoft.com/office/drawing/2014/main" id="{6C29DD71-AF5D-45BF-BE82-365E3653D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21168" y="5719496"/>
              <a:ext cx="560473" cy="646700"/>
            </a:xfrm>
            <a:prstGeom prst="rect">
              <a:avLst/>
            </a:prstGeom>
          </p:spPr>
        </p:pic>
        <p:pic>
          <p:nvPicPr>
            <p:cNvPr id="33" name="Graphique 32">
              <a:extLst>
                <a:ext uri="{FF2B5EF4-FFF2-40B4-BE49-F238E27FC236}">
                  <a16:creationId xmlns:a16="http://schemas.microsoft.com/office/drawing/2014/main" id="{E301ECB8-D4B5-44F9-B08E-30414E4E0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8265" y="5551970"/>
              <a:ext cx="560473" cy="646700"/>
            </a:xfrm>
            <a:prstGeom prst="rect">
              <a:avLst/>
            </a:prstGeom>
          </p:spPr>
        </p:pic>
        <p:pic>
          <p:nvPicPr>
            <p:cNvPr id="34" name="Graphique 33">
              <a:extLst>
                <a:ext uri="{FF2B5EF4-FFF2-40B4-BE49-F238E27FC236}">
                  <a16:creationId xmlns:a16="http://schemas.microsoft.com/office/drawing/2014/main" id="{860FD54B-8496-4763-991A-027A71A9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54868" y="2221074"/>
              <a:ext cx="560473" cy="646700"/>
            </a:xfrm>
            <a:prstGeom prst="rect">
              <a:avLst/>
            </a:prstGeom>
          </p:spPr>
        </p:pic>
        <p:pic>
          <p:nvPicPr>
            <p:cNvPr id="35" name="Graphique 34">
              <a:extLst>
                <a:ext uri="{FF2B5EF4-FFF2-40B4-BE49-F238E27FC236}">
                  <a16:creationId xmlns:a16="http://schemas.microsoft.com/office/drawing/2014/main" id="{A9EE300F-1524-450D-A3C3-F0A6C665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89583" y="255572"/>
              <a:ext cx="560473" cy="646700"/>
            </a:xfrm>
            <a:prstGeom prst="rect">
              <a:avLst/>
            </a:prstGeom>
          </p:spPr>
        </p:pic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D0D0DA23-A7D9-4F14-8E01-130E14FC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62792" y="4407472"/>
              <a:ext cx="560473" cy="646700"/>
            </a:xfrm>
            <a:prstGeom prst="rect">
              <a:avLst/>
            </a:prstGeom>
          </p:spPr>
        </p:pic>
        <p:pic>
          <p:nvPicPr>
            <p:cNvPr id="37" name="Graphique 36">
              <a:extLst>
                <a:ext uri="{FF2B5EF4-FFF2-40B4-BE49-F238E27FC236}">
                  <a16:creationId xmlns:a16="http://schemas.microsoft.com/office/drawing/2014/main" id="{3D5E7426-D201-493E-97B8-BA0F3D6E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3182" y="2773024"/>
              <a:ext cx="810288" cy="934948"/>
            </a:xfrm>
            <a:prstGeom prst="rect">
              <a:avLst/>
            </a:prstGeom>
          </p:spPr>
        </p:pic>
        <p:pic>
          <p:nvPicPr>
            <p:cNvPr id="38" name="Graphique 37">
              <a:extLst>
                <a:ext uri="{FF2B5EF4-FFF2-40B4-BE49-F238E27FC236}">
                  <a16:creationId xmlns:a16="http://schemas.microsoft.com/office/drawing/2014/main" id="{C5527C63-1797-4534-B21A-B44224ACB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2439" y="2961526"/>
              <a:ext cx="810288" cy="934948"/>
            </a:xfrm>
            <a:prstGeom prst="rect">
              <a:avLst/>
            </a:prstGeom>
          </p:spPr>
        </p:pic>
        <p:pic>
          <p:nvPicPr>
            <p:cNvPr id="39" name="Graphique 38">
              <a:extLst>
                <a:ext uri="{FF2B5EF4-FFF2-40B4-BE49-F238E27FC236}">
                  <a16:creationId xmlns:a16="http://schemas.microsoft.com/office/drawing/2014/main" id="{C98D0369-385E-411C-8D4B-23E477E2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6342" y="5759022"/>
              <a:ext cx="560473" cy="646700"/>
            </a:xfrm>
            <a:prstGeom prst="rect">
              <a:avLst/>
            </a:prstGeom>
          </p:spPr>
        </p:pic>
        <p:pic>
          <p:nvPicPr>
            <p:cNvPr id="40" name="Graphique 39">
              <a:extLst>
                <a:ext uri="{FF2B5EF4-FFF2-40B4-BE49-F238E27FC236}">
                  <a16:creationId xmlns:a16="http://schemas.microsoft.com/office/drawing/2014/main" id="{89A29337-A010-4B46-BAFF-159B051D4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4765" y="463122"/>
              <a:ext cx="560473" cy="646700"/>
            </a:xfrm>
            <a:prstGeom prst="rect">
              <a:avLst/>
            </a:prstGeom>
          </p:spPr>
        </p:pic>
        <p:pic>
          <p:nvPicPr>
            <p:cNvPr id="41" name="Graphique 40">
              <a:extLst>
                <a:ext uri="{FF2B5EF4-FFF2-40B4-BE49-F238E27FC236}">
                  <a16:creationId xmlns:a16="http://schemas.microsoft.com/office/drawing/2014/main" id="{D82626E8-47BD-46FF-A290-76D0F4E23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0554" y="6163568"/>
              <a:ext cx="560473" cy="646700"/>
            </a:xfrm>
            <a:prstGeom prst="rect">
              <a:avLst/>
            </a:prstGeom>
          </p:spPr>
        </p:pic>
        <p:pic>
          <p:nvPicPr>
            <p:cNvPr id="42" name="Graphique 41">
              <a:extLst>
                <a:ext uri="{FF2B5EF4-FFF2-40B4-BE49-F238E27FC236}">
                  <a16:creationId xmlns:a16="http://schemas.microsoft.com/office/drawing/2014/main" id="{37A9BA79-7219-44F4-90F0-78F978E5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10197" y="5875320"/>
              <a:ext cx="810288" cy="934948"/>
            </a:xfrm>
            <a:prstGeom prst="rect">
              <a:avLst/>
            </a:prstGeom>
          </p:spPr>
        </p:pic>
        <p:pic>
          <p:nvPicPr>
            <p:cNvPr id="43" name="Graphique 42">
              <a:extLst>
                <a:ext uri="{FF2B5EF4-FFF2-40B4-BE49-F238E27FC236}">
                  <a16:creationId xmlns:a16="http://schemas.microsoft.com/office/drawing/2014/main" id="{59AC37A1-193E-4D6D-A775-C3609D47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22165" y="5875320"/>
              <a:ext cx="560473" cy="646700"/>
            </a:xfrm>
            <a:prstGeom prst="rect">
              <a:avLst/>
            </a:prstGeom>
          </p:spPr>
        </p:pic>
      </p:grpSp>
      <p:sp>
        <p:nvSpPr>
          <p:cNvPr id="44" name="Espace réservé du titre 1">
            <a:extLst>
              <a:ext uri="{FF2B5EF4-FFF2-40B4-BE49-F238E27FC236}">
                <a16:creationId xmlns:a16="http://schemas.microsoft.com/office/drawing/2014/main" id="{AFC2C13F-7F0A-4163-995C-24840A08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1" y="2696901"/>
            <a:ext cx="4328395" cy="834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7A9B5133-A498-4583-AF84-6592D94D9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0611" y="3806272"/>
            <a:ext cx="4494108" cy="75060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47" name="Graphique 46">
            <a:extLst>
              <a:ext uri="{FF2B5EF4-FFF2-40B4-BE49-F238E27FC236}">
                <a16:creationId xmlns:a16="http://schemas.microsoft.com/office/drawing/2014/main" id="{A84A2ABC-1CEA-4820-81A6-2199EAE8BD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pic>
        <p:nvPicPr>
          <p:cNvPr id="3" name="Image 2" descr="Une image contenant bâtiment, nid d’abeille&#10;&#10;Description générée automatiquement">
            <a:extLst>
              <a:ext uri="{FF2B5EF4-FFF2-40B4-BE49-F238E27FC236}">
                <a16:creationId xmlns:a16="http://schemas.microsoft.com/office/drawing/2014/main" id="{F19F597C-CE37-4663-B765-60B94A9B7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45"/>
          <a:stretch/>
        </p:blipFill>
        <p:spPr>
          <a:xfrm>
            <a:off x="6470745" y="-16173"/>
            <a:ext cx="5721255" cy="6883123"/>
          </a:xfrm>
          <a:prstGeom prst="rect">
            <a:avLst/>
          </a:prstGeom>
        </p:spPr>
      </p:pic>
      <p:pic>
        <p:nvPicPr>
          <p:cNvPr id="6" name="Image 5" descr="Une image contenant laser, vert, lumière, horloge&#10;&#10;Description générée automatiquement">
            <a:extLst>
              <a:ext uri="{FF2B5EF4-FFF2-40B4-BE49-F238E27FC236}">
                <a16:creationId xmlns:a16="http://schemas.microsoft.com/office/drawing/2014/main" id="{63E356F8-E12B-42C5-95F4-670256EBB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9"/>
          <a:stretch/>
        </p:blipFill>
        <p:spPr>
          <a:xfrm>
            <a:off x="0" y="-17326"/>
            <a:ext cx="3021947" cy="6901326"/>
          </a:xfrm>
          <a:prstGeom prst="rect">
            <a:avLst/>
          </a:prstGeom>
        </p:spPr>
      </p:pic>
      <p:pic>
        <p:nvPicPr>
          <p:cNvPr id="8" name="Image 7" descr="Une image contenant laser, vert, table, lumière&#10;&#10;Description générée automatiquement">
            <a:extLst>
              <a:ext uri="{FF2B5EF4-FFF2-40B4-BE49-F238E27FC236}">
                <a16:creationId xmlns:a16="http://schemas.microsoft.com/office/drawing/2014/main" id="{83DB2890-08AE-40B7-9FAF-B07529624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5"/>
          <a:stretch/>
        </p:blipFill>
        <p:spPr>
          <a:xfrm>
            <a:off x="6470745" y="-13290"/>
            <a:ext cx="5721255" cy="6871290"/>
          </a:xfrm>
          <a:prstGeom prst="rect">
            <a:avLst/>
          </a:prstGeom>
        </p:spPr>
      </p:pic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6405160A-A315-404B-8FB9-8E476BDEC174}"/>
              </a:ext>
            </a:extLst>
          </p:cNvPr>
          <p:cNvSpPr/>
          <p:nvPr userDrawn="1"/>
        </p:nvSpPr>
        <p:spPr>
          <a:xfrm>
            <a:off x="6557554" y="-39189"/>
            <a:ext cx="5656217" cy="3579223"/>
          </a:xfrm>
          <a:custGeom>
            <a:avLst/>
            <a:gdLst>
              <a:gd name="connsiteX0" fmla="*/ 5643155 w 5656217"/>
              <a:gd name="connsiteY0" fmla="*/ 0 h 3579223"/>
              <a:gd name="connsiteX1" fmla="*/ 0 w 5656217"/>
              <a:gd name="connsiteY1" fmla="*/ 0 h 3579223"/>
              <a:gd name="connsiteX2" fmla="*/ 627017 w 5656217"/>
              <a:gd name="connsiteY2" fmla="*/ 3579223 h 3579223"/>
              <a:gd name="connsiteX3" fmla="*/ 5656217 w 5656217"/>
              <a:gd name="connsiteY3" fmla="*/ 3579223 h 3579223"/>
              <a:gd name="connsiteX4" fmla="*/ 5643155 w 5656217"/>
              <a:gd name="connsiteY4" fmla="*/ 0 h 357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56217" h="3579223">
                <a:moveTo>
                  <a:pt x="5643155" y="0"/>
                </a:moveTo>
                <a:lnTo>
                  <a:pt x="0" y="0"/>
                </a:lnTo>
                <a:lnTo>
                  <a:pt x="627017" y="3579223"/>
                </a:lnTo>
                <a:lnTo>
                  <a:pt x="5656217" y="3579223"/>
                </a:lnTo>
                <a:lnTo>
                  <a:pt x="5643155" y="0"/>
                </a:lnTo>
                <a:close/>
              </a:path>
            </a:pathLst>
          </a:cu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1B471B30-F388-4E66-A1D1-560B080023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9739" y="223140"/>
            <a:ext cx="2107642" cy="5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9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génériq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356894E-9134-443F-8D9E-E6F7D62826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FE20D75-7D64-4535-833E-D0D8995014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6152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FS - Contenu 01 (ble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58B327-3E50-4689-83F0-16767B235C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6A81FC-D4E9-4E82-94E9-926260CA1EDD}"/>
              </a:ext>
            </a:extLst>
          </p:cNvPr>
          <p:cNvSpPr/>
          <p:nvPr userDrawn="1"/>
        </p:nvSpPr>
        <p:spPr>
          <a:xfrm rot="10800000">
            <a:off x="0" y="6176962"/>
            <a:ext cx="12192000" cy="681037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9FE45-CEA7-43CA-9FF9-B42772123952}"/>
              </a:ext>
            </a:extLst>
          </p:cNvPr>
          <p:cNvSpPr/>
          <p:nvPr userDrawn="1"/>
        </p:nvSpPr>
        <p:spPr>
          <a:xfrm>
            <a:off x="0" y="0"/>
            <a:ext cx="12192000" cy="1107583"/>
          </a:xfrm>
          <a:prstGeom prst="rect">
            <a:avLst/>
          </a:prstGeom>
          <a:gradFill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0DB15736-075F-4092-96B5-E008C9DED6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89739" y="223141"/>
            <a:ext cx="2107642" cy="579199"/>
          </a:xfrm>
          <a:prstGeom prst="rect">
            <a:avLst/>
          </a:prstGeom>
        </p:spPr>
      </p:pic>
      <p:sp>
        <p:nvSpPr>
          <p:cNvPr id="12" name="Espace réservé du titre 1">
            <a:extLst>
              <a:ext uri="{FF2B5EF4-FFF2-40B4-BE49-F238E27FC236}">
                <a16:creationId xmlns:a16="http://schemas.microsoft.com/office/drawing/2014/main" id="{E336B168-B769-4D52-ADB3-6611F1B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46" y="0"/>
            <a:ext cx="9635193" cy="953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sm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444DE4CF-CC4A-4458-A312-4F67F089D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9996C72D-131D-4AAE-A898-2D3596BFC095}" type="datetimeFigureOut">
              <a:rPr lang="fr-FR" smtClean="0"/>
              <a:pPr/>
              <a:t>16/11/2020</a:t>
            </a:fld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05DC00CB-CE77-4731-B315-65504D41D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A43654F9-BD04-4F97-BF58-1EB588DFB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85000"/>
                  </a:schemeClr>
                </a:solidFill>
                <a:latin typeface="Segoe Pro" panose="020B0502040504020203" pitchFamily="34" charset="0"/>
              </a:defRPr>
            </a:lvl1pPr>
          </a:lstStyle>
          <a:p>
            <a:fld id="{FBD88AFB-2642-4C54-A9FB-56D6B6BAB769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1EEAD069-D359-42D1-A05A-19F52E42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423496"/>
            <a:ext cx="10515600" cy="475346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180975" indent="0">
              <a:lnSpc>
                <a:spcPct val="150000"/>
              </a:lnSpc>
              <a:defRPr sz="28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0546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954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7" r:id="rId2"/>
    <p:sldLayoutId id="2147483662" r:id="rId3"/>
    <p:sldLayoutId id="2147483681" r:id="rId4"/>
    <p:sldLayoutId id="2147483682" r:id="rId5"/>
    <p:sldLayoutId id="2147483683" r:id="rId6"/>
    <p:sldLayoutId id="2147483684" r:id="rId7"/>
    <p:sldLayoutId id="2147483665" r:id="rId8"/>
    <p:sldLayoutId id="2147483664" r:id="rId9"/>
    <p:sldLayoutId id="2147483668" r:id="rId10"/>
    <p:sldLayoutId id="2147483666" r:id="rId11"/>
    <p:sldLayoutId id="2147483667" r:id="rId12"/>
    <p:sldLayoutId id="2147483680" r:id="rId13"/>
    <p:sldLayoutId id="2147483674" r:id="rId14"/>
    <p:sldLayoutId id="2147483673" r:id="rId15"/>
    <p:sldLayoutId id="2147483672" r:id="rId16"/>
    <p:sldLayoutId id="2147483671" r:id="rId17"/>
    <p:sldLayoutId id="2147483661" r:id="rId18"/>
    <p:sldLayoutId id="214748368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Segoe Pro Semibold" panose="020B070204050402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None/>
        <a:defRPr sz="2800" kern="1200">
          <a:solidFill>
            <a:schemeClr val="bg1"/>
          </a:solidFill>
          <a:latin typeface="Segoe Pro" panose="020B05020405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>
              <a:lumMod val="95000"/>
            </a:schemeClr>
          </a:solidFill>
          <a:latin typeface="Segoe Pro" panose="020B05020405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meetup.com/fr-FR/Dynamics-365-Human-Resources-WorldwideUG/" TargetMode="External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https://atheo-ics.net/" TargetMode="External"/><Relationship Id="rId18" Type="http://schemas.openxmlformats.org/officeDocument/2006/relationships/image" Target="../media/image62.png"/><Relationship Id="rId3" Type="http://schemas.openxmlformats.org/officeDocument/2006/relationships/hyperlink" Target="https://www.smartview.fr/" TargetMode="External"/><Relationship Id="rId21" Type="http://schemas.openxmlformats.org/officeDocument/2006/relationships/image" Target="../media/image64.png"/><Relationship Id="rId7" Type="http://schemas.openxmlformats.org/officeDocument/2006/relationships/hyperlink" Target="https://www.metsys.fr/" TargetMode="External"/><Relationship Id="rId12" Type="http://schemas.openxmlformats.org/officeDocument/2006/relationships/image" Target="../media/image59.png"/><Relationship Id="rId17" Type="http://schemas.openxmlformats.org/officeDocument/2006/relationships/hyperlink" Target="https://hubcollab.com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jpe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jpeg"/><Relationship Id="rId11" Type="http://schemas.openxmlformats.org/officeDocument/2006/relationships/hyperlink" Target="https://www.dynagile.fr/" TargetMode="External"/><Relationship Id="rId5" Type="http://schemas.openxmlformats.org/officeDocument/2006/relationships/hyperlink" Target="https://www.azeo.com/" TargetMode="External"/><Relationship Id="rId15" Type="http://schemas.openxmlformats.org/officeDocument/2006/relationships/hyperlink" Target="https://www.devoteam.com/" TargetMode="External"/><Relationship Id="rId23" Type="http://schemas.openxmlformats.org/officeDocument/2006/relationships/image" Target="../media/image66.png"/><Relationship Id="rId10" Type="http://schemas.openxmlformats.org/officeDocument/2006/relationships/image" Target="../media/image58.jpeg"/><Relationship Id="rId19" Type="http://schemas.openxmlformats.org/officeDocument/2006/relationships/hyperlink" Target="https://www.ineat-group.com/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asi.fr/" TargetMode="External"/><Relationship Id="rId14" Type="http://schemas.openxmlformats.org/officeDocument/2006/relationships/image" Target="../media/image60.png"/><Relationship Id="rId2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clubpowerbi.com/" TargetMode="External"/><Relationship Id="rId13" Type="http://schemas.openxmlformats.org/officeDocument/2006/relationships/hyperlink" Target="https://twitter.com/aMSComm2" TargetMode="External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12" Type="http://schemas.openxmlformats.org/officeDocument/2006/relationships/hyperlink" Target="https://www.linkedin.com/company/ams-community/" TargetMode="External"/><Relationship Id="rId2" Type="http://schemas.openxmlformats.org/officeDocument/2006/relationships/hyperlink" Target="https://www.linkedin.com/company/power-platform-french-summit" TargetMode="Externa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bizappsfrenchcommunity.com/" TargetMode="External"/><Relationship Id="rId11" Type="http://schemas.openxmlformats.org/officeDocument/2006/relationships/hyperlink" Target="https://twitter.com/BizFrench" TargetMode="External"/><Relationship Id="rId5" Type="http://schemas.openxmlformats.org/officeDocument/2006/relationships/image" Target="../media/image68.png"/><Relationship Id="rId15" Type="http://schemas.openxmlformats.org/officeDocument/2006/relationships/hyperlink" Target="https://twitter.com/ClubPowerBI" TargetMode="External"/><Relationship Id="rId10" Type="http://schemas.openxmlformats.org/officeDocument/2006/relationships/hyperlink" Target="https://www.linkedin.com/company/biz-apps-french-community" TargetMode="External"/><Relationship Id="rId4" Type="http://schemas.openxmlformats.org/officeDocument/2006/relationships/hyperlink" Target="https://twitter.com/french_summit?s=20" TargetMode="External"/><Relationship Id="rId9" Type="http://schemas.openxmlformats.org/officeDocument/2006/relationships/image" Target="../media/image54.png"/><Relationship Id="rId14" Type="http://schemas.openxmlformats.org/officeDocument/2006/relationships/hyperlink" Target="https://www.linkedin.com/groups/859917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jpg"/><Relationship Id="rId7" Type="http://schemas.openxmlformats.org/officeDocument/2006/relationships/hyperlink" Target="https://twitter.com/RaphaelPothi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hyperlink" Target="https://www.linkedin.com/in/raphael-pothin-642bb657/?locale=en_US" TargetMode="External"/><Relationship Id="rId10" Type="http://schemas.openxmlformats.org/officeDocument/2006/relationships/hyperlink" Target="https://github.com/rpothin" TargetMode="External"/><Relationship Id="rId4" Type="http://schemas.openxmlformats.org/officeDocument/2006/relationships/image" Target="../media/image70.png"/><Relationship Id="rId9" Type="http://schemas.openxmlformats.org/officeDocument/2006/relationships/hyperlink" Target="https://medium.com/rapha%C3%ABl-poth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microsoft.com/office/2007/relationships/hdphoto" Target="../media/hdphoto5.wdp"/><Relationship Id="rId18" Type="http://schemas.openxmlformats.org/officeDocument/2006/relationships/image" Target="../media/image88.png"/><Relationship Id="rId3" Type="http://schemas.openxmlformats.org/officeDocument/2006/relationships/image" Target="../media/image80.png"/><Relationship Id="rId7" Type="http://schemas.microsoft.com/office/2007/relationships/hdphoto" Target="../media/hdphoto2.wdp"/><Relationship Id="rId12" Type="http://schemas.openxmlformats.org/officeDocument/2006/relationships/image" Target="../media/image85.png"/><Relationship Id="rId17" Type="http://schemas.microsoft.com/office/2007/relationships/hdphoto" Target="../media/hdphoto7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84.png"/><Relationship Id="rId19" Type="http://schemas.microsoft.com/office/2007/relationships/hdphoto" Target="../media/hdphoto8.wdp"/><Relationship Id="rId4" Type="http://schemas.openxmlformats.org/officeDocument/2006/relationships/image" Target="../media/image81.png"/><Relationship Id="rId9" Type="http://schemas.microsoft.com/office/2007/relationships/hdphoto" Target="../media/hdphoto3.wdp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3C3EBD6-0853-481C-ABE9-CEA82B45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077" y="3712870"/>
            <a:ext cx="923714" cy="9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3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684870" cy="953037"/>
          </a:xfrm>
        </p:spPr>
        <p:txBody>
          <a:bodyPr>
            <a:normAutofit/>
          </a:bodyPr>
          <a:lstStyle/>
          <a:p>
            <a:r>
              <a:rPr lang="fr-FR" dirty="0"/>
              <a:t>La gestion des congés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2D0AFB9-5733-478A-877A-56059EA14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65086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78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L’application Teams Human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B8A1C-BD6F-476B-950D-BD3E76A7D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789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A0ED-CD12-4BF6-8DA0-097042B9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74817"/>
            <a:ext cx="7474397" cy="953037"/>
          </a:xfrm>
        </p:spPr>
        <p:txBody>
          <a:bodyPr>
            <a:normAutofit fontScale="90000"/>
          </a:bodyPr>
          <a:lstStyle/>
          <a:p>
            <a:r>
              <a:rPr lang="fr-FR" dirty="0"/>
              <a:t>L’application Teams Human </a:t>
            </a:r>
            <a:r>
              <a:rPr lang="fr-FR" dirty="0" err="1"/>
              <a:t>Resources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2E9DC-CD72-45DB-B647-D90B6A12D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15" y="1321724"/>
            <a:ext cx="8262047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19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Aller un peu plus loin avec Power Platform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B8A1C-BD6F-476B-950D-BD3E76A7D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441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A0ED-CD12-4BF6-8DA0-097042B9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74817"/>
            <a:ext cx="7474397" cy="953037"/>
          </a:xfrm>
        </p:spPr>
        <p:txBody>
          <a:bodyPr>
            <a:normAutofit fontScale="90000"/>
          </a:bodyPr>
          <a:lstStyle/>
          <a:p>
            <a:r>
              <a:rPr lang="fr-FR" dirty="0"/>
              <a:t>Notifications complémentaires via Power Automate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B16837-8E71-4461-95C3-99F1C2809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96" y="1680551"/>
            <a:ext cx="688489" cy="6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icrosoft to bolster Dynamics 365 Talent core HR with new licensed IP from  two vendors | MSDynamicsWorld.com">
            <a:extLst>
              <a:ext uri="{FF2B5EF4-FFF2-40B4-BE49-F238E27FC236}">
                <a16:creationId xmlns:a16="http://schemas.microsoft.com/office/drawing/2014/main" id="{167F6103-5BFC-4F53-84E3-6C9721DD9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95" y="3292445"/>
            <a:ext cx="688489" cy="6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on Data Service - Connectors | Microsoft Docs">
            <a:extLst>
              <a:ext uri="{FF2B5EF4-FFF2-40B4-BE49-F238E27FC236}">
                <a16:creationId xmlns:a16="http://schemas.microsoft.com/office/drawing/2014/main" id="{AA6CFFAC-B158-47DE-A3C4-900DA519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95" y="4913867"/>
            <a:ext cx="688489" cy="68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C81D08-67B6-4FC5-A118-EB7FF5C00C61}"/>
              </a:ext>
            </a:extLst>
          </p:cNvPr>
          <p:cNvSpPr/>
          <p:nvPr/>
        </p:nvSpPr>
        <p:spPr>
          <a:xfrm>
            <a:off x="1871831" y="1506071"/>
            <a:ext cx="8616875" cy="1000354"/>
          </a:xfrm>
          <a:prstGeom prst="roundRect">
            <a:avLst/>
          </a:prstGeom>
          <a:noFill/>
          <a:ln w="38100">
            <a:solidFill>
              <a:srgbClr val="084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1B4529-53DC-438B-8560-5E5AD53E84AD}"/>
              </a:ext>
            </a:extLst>
          </p:cNvPr>
          <p:cNvSpPr/>
          <p:nvPr/>
        </p:nvSpPr>
        <p:spPr>
          <a:xfrm>
            <a:off x="1871831" y="3132003"/>
            <a:ext cx="8616875" cy="1000354"/>
          </a:xfrm>
          <a:prstGeom prst="roundRect">
            <a:avLst/>
          </a:prstGeom>
          <a:noFill/>
          <a:ln w="38100">
            <a:solidFill>
              <a:srgbClr val="C147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B15250-268B-452B-9915-CE0FDA6B4CB6}"/>
              </a:ext>
            </a:extLst>
          </p:cNvPr>
          <p:cNvSpPr/>
          <p:nvPr/>
        </p:nvSpPr>
        <p:spPr>
          <a:xfrm>
            <a:off x="1871831" y="4757935"/>
            <a:ext cx="8616875" cy="1000354"/>
          </a:xfrm>
          <a:prstGeom prst="roundRect">
            <a:avLst/>
          </a:prstGeom>
          <a:noFill/>
          <a:ln w="38100">
            <a:solidFill>
              <a:srgbClr val="742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BD6F34-7D1E-404C-983B-22B3CE7E819A}"/>
              </a:ext>
            </a:extLst>
          </p:cNvPr>
          <p:cNvSpPr/>
          <p:nvPr/>
        </p:nvSpPr>
        <p:spPr>
          <a:xfrm>
            <a:off x="3205779" y="1886409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9FCB0B-0E20-41A3-86EF-DADD84BBC2BA}"/>
              </a:ext>
            </a:extLst>
          </p:cNvPr>
          <p:cNvSpPr/>
          <p:nvPr/>
        </p:nvSpPr>
        <p:spPr>
          <a:xfrm>
            <a:off x="3205779" y="3517879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AEDFC4-E744-4578-8A06-308BCDAC0EED}"/>
              </a:ext>
            </a:extLst>
          </p:cNvPr>
          <p:cNvSpPr/>
          <p:nvPr/>
        </p:nvSpPr>
        <p:spPr>
          <a:xfrm>
            <a:off x="4679830" y="3520697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8E9D04B-B015-491D-B849-F6408141764A}"/>
              </a:ext>
            </a:extLst>
          </p:cNvPr>
          <p:cNvSpPr/>
          <p:nvPr/>
        </p:nvSpPr>
        <p:spPr>
          <a:xfrm>
            <a:off x="4679830" y="1889227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B290C0-B6AF-4571-A788-7F9E87324FE8}"/>
              </a:ext>
            </a:extLst>
          </p:cNvPr>
          <p:cNvSpPr/>
          <p:nvPr/>
        </p:nvSpPr>
        <p:spPr>
          <a:xfrm>
            <a:off x="3205779" y="5143811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5D3F1E-4A4C-4D7A-A2FB-29948EF8AD65}"/>
              </a:ext>
            </a:extLst>
          </p:cNvPr>
          <p:cNvSpPr/>
          <p:nvPr/>
        </p:nvSpPr>
        <p:spPr>
          <a:xfrm>
            <a:off x="4679830" y="5143811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E3FC98-BBFB-4D1B-B249-ED2E13A80D96}"/>
              </a:ext>
            </a:extLst>
          </p:cNvPr>
          <p:cNvCxnSpPr>
            <a:stCxn id="9" idx="4"/>
            <a:endCxn id="11" idx="0"/>
          </p:cNvCxnSpPr>
          <p:nvPr/>
        </p:nvCxnSpPr>
        <p:spPr>
          <a:xfrm>
            <a:off x="3320079" y="2115009"/>
            <a:ext cx="0" cy="140287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3F20AE-BAD3-4DA0-8C1A-F38D11652E69}"/>
              </a:ext>
            </a:extLst>
          </p:cNvPr>
          <p:cNvSpPr txBox="1"/>
          <p:nvPr/>
        </p:nvSpPr>
        <p:spPr>
          <a:xfrm>
            <a:off x="2315339" y="2662138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Soumission</a:t>
            </a:r>
            <a:endParaRPr lang="en-CA" sz="14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CA396-B4B9-4FB0-BF26-D3A96F6E07EF}"/>
              </a:ext>
            </a:extLst>
          </p:cNvPr>
          <p:cNvCxnSpPr>
            <a:cxnSpLocks/>
            <a:stCxn id="11" idx="4"/>
            <a:endCxn id="16" idx="0"/>
          </p:cNvCxnSpPr>
          <p:nvPr/>
        </p:nvCxnSpPr>
        <p:spPr>
          <a:xfrm>
            <a:off x="3320079" y="3746479"/>
            <a:ext cx="0" cy="1397332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6A6BDF-375E-4788-9BE4-B3D65D2C9CC5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3434379" y="3632179"/>
            <a:ext cx="1245451" cy="2818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D504730-3DE6-48FD-9663-B64D1803E0AD}"/>
              </a:ext>
            </a:extLst>
          </p:cNvPr>
          <p:cNvCxnSpPr>
            <a:cxnSpLocks/>
            <a:stCxn id="12" idx="0"/>
            <a:endCxn id="14" idx="4"/>
          </p:cNvCxnSpPr>
          <p:nvPr/>
        </p:nvCxnSpPr>
        <p:spPr>
          <a:xfrm flipV="1">
            <a:off x="4794130" y="2117827"/>
            <a:ext cx="0" cy="1402870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76149C-0972-4B08-AABF-04F7E17DD049}"/>
              </a:ext>
            </a:extLst>
          </p:cNvPr>
          <p:cNvCxnSpPr>
            <a:cxnSpLocks/>
            <a:stCxn id="12" idx="4"/>
            <a:endCxn id="18" idx="0"/>
          </p:cNvCxnSpPr>
          <p:nvPr/>
        </p:nvCxnSpPr>
        <p:spPr>
          <a:xfrm>
            <a:off x="4794130" y="3749297"/>
            <a:ext cx="0" cy="1394514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15B412E-A277-4CFA-997F-3181C9EB34EC}"/>
              </a:ext>
            </a:extLst>
          </p:cNvPr>
          <p:cNvSpPr txBox="1"/>
          <p:nvPr/>
        </p:nvSpPr>
        <p:spPr>
          <a:xfrm>
            <a:off x="3385136" y="4183535"/>
            <a:ext cx="134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Synchronisation</a:t>
            </a:r>
            <a:endParaRPr lang="en-US" sz="1400" dirty="0"/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automatique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59B10D-F5D4-44BA-8DA9-2E75055DF4EA}"/>
              </a:ext>
            </a:extLst>
          </p:cNvPr>
          <p:cNvSpPr txBox="1"/>
          <p:nvPr/>
        </p:nvSpPr>
        <p:spPr>
          <a:xfrm>
            <a:off x="3756072" y="2561447"/>
            <a:ext cx="104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Notification</a:t>
            </a:r>
          </a:p>
          <a:p>
            <a:pPr algn="r"/>
            <a:r>
              <a:rPr lang="en-US" sz="1400" dirty="0" err="1"/>
              <a:t>demandeur</a:t>
            </a:r>
            <a:endParaRPr lang="en-CA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EF5CDB4-87C4-498D-8953-71168DAA6286}"/>
              </a:ext>
            </a:extLst>
          </p:cNvPr>
          <p:cNvSpPr txBox="1"/>
          <p:nvPr/>
        </p:nvSpPr>
        <p:spPr>
          <a:xfrm>
            <a:off x="3394024" y="3373115"/>
            <a:ext cx="1237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Approbation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automatique</a:t>
            </a:r>
            <a:r>
              <a:rPr lang="en-US" sz="1400" dirty="0"/>
              <a:t>)</a:t>
            </a:r>
            <a:endParaRPr lang="en-CA" sz="14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E1AE7F9-920B-4F2D-9042-6EF2FBF43297}"/>
              </a:ext>
            </a:extLst>
          </p:cNvPr>
          <p:cNvSpPr/>
          <p:nvPr/>
        </p:nvSpPr>
        <p:spPr>
          <a:xfrm>
            <a:off x="7734522" y="5143811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C2EBC31-FC45-4866-A55A-BBFE9489325E}"/>
              </a:ext>
            </a:extLst>
          </p:cNvPr>
          <p:cNvSpPr/>
          <p:nvPr/>
        </p:nvSpPr>
        <p:spPr>
          <a:xfrm>
            <a:off x="7737250" y="3517879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7EEF96-983B-42E3-AEB5-8DC7CB22E654}"/>
              </a:ext>
            </a:extLst>
          </p:cNvPr>
          <p:cNvCxnSpPr>
            <a:cxnSpLocks/>
            <a:stCxn id="44" idx="4"/>
            <a:endCxn id="42" idx="0"/>
          </p:cNvCxnSpPr>
          <p:nvPr/>
        </p:nvCxnSpPr>
        <p:spPr>
          <a:xfrm flipH="1">
            <a:off x="7848822" y="3746479"/>
            <a:ext cx="2728" cy="1397332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9E20C3C-6301-4AE7-9486-6486DC0A3351}"/>
              </a:ext>
            </a:extLst>
          </p:cNvPr>
          <p:cNvSpPr txBox="1"/>
          <p:nvPr/>
        </p:nvSpPr>
        <p:spPr>
          <a:xfrm>
            <a:off x="6379695" y="4190611"/>
            <a:ext cx="147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*</a:t>
            </a:r>
            <a:r>
              <a:rPr lang="en-US" sz="1400" dirty="0" err="1"/>
              <a:t>Synchronisation</a:t>
            </a:r>
            <a:endParaRPr lang="en-US" sz="1400" dirty="0"/>
          </a:p>
          <a:p>
            <a:pPr algn="r"/>
            <a:r>
              <a:rPr lang="en-US" sz="1400" dirty="0"/>
              <a:t>(via UI Flow)</a:t>
            </a:r>
            <a:endParaRPr lang="en-CA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A8EC95-04CC-447E-A7CE-146653420118}"/>
              </a:ext>
            </a:extLst>
          </p:cNvPr>
          <p:cNvSpPr txBox="1"/>
          <p:nvPr/>
        </p:nvSpPr>
        <p:spPr>
          <a:xfrm>
            <a:off x="1162610" y="6383867"/>
            <a:ext cx="9779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* </a:t>
            </a:r>
            <a:r>
              <a:rPr lang="en-US" sz="1400" dirty="0" err="1"/>
              <a:t>Synchronisation</a:t>
            </a:r>
            <a:r>
              <a:rPr lang="en-US" sz="1400" dirty="0"/>
              <a:t> des </a:t>
            </a:r>
            <a:r>
              <a:rPr lang="en-US" sz="1400" dirty="0" err="1"/>
              <a:t>données</a:t>
            </a:r>
            <a:r>
              <a:rPr lang="en-US" sz="1400" dirty="0"/>
              <a:t> “Leave Request Details” entre la base Dynamics 365 Human Resources et la base </a:t>
            </a:r>
            <a:r>
              <a:rPr lang="en-US" sz="1400" dirty="0" err="1"/>
              <a:t>Dataverse</a:t>
            </a:r>
            <a:r>
              <a:rPr lang="en-US" sz="1400" dirty="0"/>
              <a:t> </a:t>
            </a:r>
            <a:r>
              <a:rPr lang="en-US" sz="1400" dirty="0" err="1"/>
              <a:t>associée</a:t>
            </a:r>
            <a:endParaRPr lang="en-CA" sz="14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BD3510-53C0-4604-9805-08ACB9F46EB5}"/>
              </a:ext>
            </a:extLst>
          </p:cNvPr>
          <p:cNvSpPr/>
          <p:nvPr/>
        </p:nvSpPr>
        <p:spPr>
          <a:xfrm>
            <a:off x="9436436" y="1886409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0DC005-CE96-4053-A17E-3761FD86C42B}"/>
              </a:ext>
            </a:extLst>
          </p:cNvPr>
          <p:cNvSpPr/>
          <p:nvPr/>
        </p:nvSpPr>
        <p:spPr>
          <a:xfrm>
            <a:off x="9436436" y="5143811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F89E3C-9068-4472-B076-59F4A6BE2D3C}"/>
              </a:ext>
            </a:extLst>
          </p:cNvPr>
          <p:cNvCxnSpPr>
            <a:cxnSpLocks/>
            <a:stCxn id="55" idx="0"/>
            <a:endCxn id="53" idx="4"/>
          </p:cNvCxnSpPr>
          <p:nvPr/>
        </p:nvCxnSpPr>
        <p:spPr>
          <a:xfrm flipV="1">
            <a:off x="9550736" y="2115009"/>
            <a:ext cx="0" cy="3028802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ACEBAE-6166-4BEB-85D0-414BAE04B94F}"/>
              </a:ext>
            </a:extLst>
          </p:cNvPr>
          <p:cNvSpPr txBox="1"/>
          <p:nvPr/>
        </p:nvSpPr>
        <p:spPr>
          <a:xfrm>
            <a:off x="8506796" y="2561447"/>
            <a:ext cx="1043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Notification</a:t>
            </a:r>
          </a:p>
          <a:p>
            <a:pPr algn="r"/>
            <a:r>
              <a:rPr lang="en-US" sz="1400" dirty="0"/>
              <a:t>manager</a:t>
            </a:r>
            <a:endParaRPr lang="en-CA" sz="1400" dirty="0"/>
          </a:p>
        </p:txBody>
      </p:sp>
      <p:pic>
        <p:nvPicPr>
          <p:cNvPr id="1030" name="Picture 6" descr="Power-Automate-Icon - Ant Text">
            <a:extLst>
              <a:ext uri="{FF2B5EF4-FFF2-40B4-BE49-F238E27FC236}">
                <a16:creationId xmlns:a16="http://schemas.microsoft.com/office/drawing/2014/main" id="{CC6858C3-4F41-4F6D-86E7-048611254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t="23641" r="16428" b="25284"/>
          <a:stretch/>
        </p:blipFill>
        <p:spPr bwMode="auto">
          <a:xfrm>
            <a:off x="5677750" y="5006726"/>
            <a:ext cx="688489" cy="51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6F1E5AE-6F15-4851-B765-4205F2792D39}"/>
              </a:ext>
            </a:extLst>
          </p:cNvPr>
          <p:cNvSpPr/>
          <p:nvPr/>
        </p:nvSpPr>
        <p:spPr>
          <a:xfrm>
            <a:off x="5314281" y="1714188"/>
            <a:ext cx="4647301" cy="388414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6B728CF-2BBF-403F-B12A-2D0B88F3528B}"/>
              </a:ext>
            </a:extLst>
          </p:cNvPr>
          <p:cNvCxnSpPr>
            <a:cxnSpLocks/>
            <a:stCxn id="18" idx="6"/>
            <a:endCxn id="1030" idx="1"/>
          </p:cNvCxnSpPr>
          <p:nvPr/>
        </p:nvCxnSpPr>
        <p:spPr>
          <a:xfrm>
            <a:off x="4908430" y="5258111"/>
            <a:ext cx="769320" cy="4023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672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A0ED-CD12-4BF6-8DA0-097042B9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74817"/>
            <a:ext cx="7474397" cy="953037"/>
          </a:xfrm>
        </p:spPr>
        <p:txBody>
          <a:bodyPr>
            <a:normAutofit fontScale="90000"/>
          </a:bodyPr>
          <a:lstStyle/>
          <a:p>
            <a:r>
              <a:rPr lang="fr-FR" dirty="0"/>
              <a:t>Notifications complémentaires via Power Automate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B16837-8E71-4461-95C3-99F1C2809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96" y="1680551"/>
            <a:ext cx="688489" cy="64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mon Data Service - Connectors | Microsoft Docs">
            <a:extLst>
              <a:ext uri="{FF2B5EF4-FFF2-40B4-BE49-F238E27FC236}">
                <a16:creationId xmlns:a16="http://schemas.microsoft.com/office/drawing/2014/main" id="{AA6CFFAC-B158-47DE-A3C4-900DA5199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095" y="4913867"/>
            <a:ext cx="688489" cy="68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C81D08-67B6-4FC5-A118-EB7FF5C00C61}"/>
              </a:ext>
            </a:extLst>
          </p:cNvPr>
          <p:cNvSpPr/>
          <p:nvPr/>
        </p:nvSpPr>
        <p:spPr>
          <a:xfrm>
            <a:off x="1871831" y="1506071"/>
            <a:ext cx="8616875" cy="1000354"/>
          </a:xfrm>
          <a:prstGeom prst="roundRect">
            <a:avLst/>
          </a:prstGeom>
          <a:noFill/>
          <a:ln w="38100">
            <a:solidFill>
              <a:srgbClr val="084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B15250-268B-452B-9915-CE0FDA6B4CB6}"/>
              </a:ext>
            </a:extLst>
          </p:cNvPr>
          <p:cNvSpPr/>
          <p:nvPr/>
        </p:nvSpPr>
        <p:spPr>
          <a:xfrm>
            <a:off x="1871831" y="4757935"/>
            <a:ext cx="8616875" cy="1000354"/>
          </a:xfrm>
          <a:prstGeom prst="roundRect">
            <a:avLst/>
          </a:prstGeom>
          <a:noFill/>
          <a:ln w="38100">
            <a:solidFill>
              <a:srgbClr val="742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A8EC95-04CC-447E-A7CE-146653420118}"/>
              </a:ext>
            </a:extLst>
          </p:cNvPr>
          <p:cNvSpPr txBox="1"/>
          <p:nvPr/>
        </p:nvSpPr>
        <p:spPr>
          <a:xfrm>
            <a:off x="2029867" y="6363593"/>
            <a:ext cx="8045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* </a:t>
            </a:r>
            <a:r>
              <a:rPr lang="en-US" sz="1400" dirty="0" err="1"/>
              <a:t>Récupération</a:t>
            </a:r>
            <a:r>
              <a:rPr lang="en-US" sz="1400" dirty="0"/>
              <a:t> </a:t>
            </a:r>
            <a:r>
              <a:rPr lang="en-US" sz="1400" dirty="0" err="1"/>
              <a:t>quotidienne</a:t>
            </a:r>
            <a:r>
              <a:rPr lang="en-US" sz="1400" dirty="0"/>
              <a:t> des absences de </a:t>
            </a:r>
            <a:r>
              <a:rPr lang="en-US" sz="1400" dirty="0" err="1"/>
              <a:t>l’équipe</a:t>
            </a:r>
            <a:r>
              <a:rPr lang="en-US" sz="1400" dirty="0"/>
              <a:t> dans la </a:t>
            </a:r>
            <a:r>
              <a:rPr lang="en-US" sz="1400" dirty="0" err="1"/>
              <a:t>journée</a:t>
            </a:r>
            <a:r>
              <a:rPr lang="en-US" sz="1400" dirty="0"/>
              <a:t> pour construction d’un message Teams</a:t>
            </a:r>
            <a:endParaRPr lang="en-CA" sz="14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BD3510-53C0-4604-9805-08ACB9F46EB5}"/>
              </a:ext>
            </a:extLst>
          </p:cNvPr>
          <p:cNvSpPr/>
          <p:nvPr/>
        </p:nvSpPr>
        <p:spPr>
          <a:xfrm>
            <a:off x="6311255" y="1886409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A0DC005-CE96-4053-A17E-3761FD86C42B}"/>
              </a:ext>
            </a:extLst>
          </p:cNvPr>
          <p:cNvSpPr/>
          <p:nvPr/>
        </p:nvSpPr>
        <p:spPr>
          <a:xfrm>
            <a:off x="6311255" y="5143812"/>
            <a:ext cx="228600" cy="228600"/>
          </a:xfrm>
          <a:prstGeom prst="ellipse">
            <a:avLst/>
          </a:prstGeom>
          <a:solidFill>
            <a:srgbClr val="084178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BF89E3C-9068-4472-B076-59F4A6BE2D3C}"/>
              </a:ext>
            </a:extLst>
          </p:cNvPr>
          <p:cNvCxnSpPr>
            <a:cxnSpLocks/>
            <a:stCxn id="55" idx="0"/>
            <a:endCxn id="53" idx="4"/>
          </p:cNvCxnSpPr>
          <p:nvPr/>
        </p:nvCxnSpPr>
        <p:spPr>
          <a:xfrm flipV="1">
            <a:off x="6425555" y="2115009"/>
            <a:ext cx="0" cy="3028803"/>
          </a:xfrm>
          <a:prstGeom prst="straightConnector1">
            <a:avLst/>
          </a:prstGeom>
          <a:ln w="254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BACEBAE-6166-4BEB-85D0-414BAE04B94F}"/>
              </a:ext>
            </a:extLst>
          </p:cNvPr>
          <p:cNvSpPr txBox="1"/>
          <p:nvPr/>
        </p:nvSpPr>
        <p:spPr>
          <a:xfrm>
            <a:off x="4515007" y="3260078"/>
            <a:ext cx="19105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Publication des absences du jour dans un channel de </a:t>
            </a:r>
            <a:r>
              <a:rPr lang="en-US" sz="1400" dirty="0" err="1"/>
              <a:t>l’équipe</a:t>
            </a:r>
            <a:endParaRPr lang="en-CA" sz="1400" dirty="0"/>
          </a:p>
        </p:txBody>
      </p:sp>
      <p:pic>
        <p:nvPicPr>
          <p:cNvPr id="1030" name="Picture 6" descr="Power-Automate-Icon - Ant Text">
            <a:extLst>
              <a:ext uri="{FF2B5EF4-FFF2-40B4-BE49-F238E27FC236}">
                <a16:creationId xmlns:a16="http://schemas.microsoft.com/office/drawing/2014/main" id="{CC6858C3-4F41-4F6D-86E7-048611254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1" t="23641" r="16428" b="25284"/>
          <a:stretch/>
        </p:blipFill>
        <p:spPr bwMode="auto">
          <a:xfrm>
            <a:off x="3359279" y="5002703"/>
            <a:ext cx="688489" cy="51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6F1E5AE-6F15-4851-B765-4205F2792D39}"/>
              </a:ext>
            </a:extLst>
          </p:cNvPr>
          <p:cNvSpPr/>
          <p:nvPr/>
        </p:nvSpPr>
        <p:spPr>
          <a:xfrm>
            <a:off x="2969111" y="1714188"/>
            <a:ext cx="6992471" cy="388414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82C65D-4DD7-44D0-AD64-F1894F4FE707}"/>
              </a:ext>
            </a:extLst>
          </p:cNvPr>
          <p:cNvSpPr txBox="1"/>
          <p:nvPr/>
        </p:nvSpPr>
        <p:spPr>
          <a:xfrm>
            <a:off x="6468382" y="5064635"/>
            <a:ext cx="266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*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77167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Joignez vous à la communauté Dynamics 365 HR!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B8A1C-BD6F-476B-950D-BD3E76A7D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16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D27FC69-3C77-476A-BAB6-BA87E40B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74817"/>
            <a:ext cx="7474397" cy="953037"/>
          </a:xfrm>
        </p:spPr>
        <p:txBody>
          <a:bodyPr>
            <a:normAutofit fontScale="90000"/>
          </a:bodyPr>
          <a:lstStyle/>
          <a:p>
            <a:r>
              <a:rPr lang="en-CA" dirty="0"/>
              <a:t>Dynamics 365 Human Resources - Worldwide UG</a:t>
            </a:r>
          </a:p>
        </p:txBody>
      </p:sp>
      <p:pic>
        <p:nvPicPr>
          <p:cNvPr id="2050" name="Picture 2" descr="Dynamics 365 Human Resources - Worldwide UG - 365 Community">
            <a:extLst>
              <a:ext uri="{FF2B5EF4-FFF2-40B4-BE49-F238E27FC236}">
                <a16:creationId xmlns:a16="http://schemas.microsoft.com/office/drawing/2014/main" id="{029FDD07-18E0-4C40-B6FA-6D612448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30" y="1559252"/>
            <a:ext cx="6638159" cy="37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823E28-4306-4662-93EF-2FC7D8383E4C}"/>
              </a:ext>
            </a:extLst>
          </p:cNvPr>
          <p:cNvGrpSpPr/>
          <p:nvPr/>
        </p:nvGrpSpPr>
        <p:grpSpPr>
          <a:xfrm>
            <a:off x="8596852" y="1508309"/>
            <a:ext cx="1539204" cy="3841382"/>
            <a:chOff x="8629125" y="1559252"/>
            <a:chExt cx="1539204" cy="3841382"/>
          </a:xfrm>
        </p:grpSpPr>
        <p:pic>
          <p:nvPicPr>
            <p:cNvPr id="2052" name="Picture 4" descr="The Mentoring Club - Ana Ines Urrutia">
              <a:extLst>
                <a:ext uri="{FF2B5EF4-FFF2-40B4-BE49-F238E27FC236}">
                  <a16:creationId xmlns:a16="http://schemas.microsoft.com/office/drawing/2014/main" id="{6F0064DB-748B-49E6-9F1D-558F196180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0522" y="3625670"/>
              <a:ext cx="1436410" cy="1436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Malin Donoso Martnes – Malin Donoso Martnes">
              <a:extLst>
                <a:ext uri="{FF2B5EF4-FFF2-40B4-BE49-F238E27FC236}">
                  <a16:creationId xmlns:a16="http://schemas.microsoft.com/office/drawing/2014/main" id="{29B2E29B-26BA-41A8-B15A-64EA83309E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0523" y="1559252"/>
              <a:ext cx="1436409" cy="1436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4D1EAB-C7C3-44C2-98AD-F91295B0DF49}"/>
                </a:ext>
              </a:extLst>
            </p:cNvPr>
            <p:cNvSpPr txBox="1"/>
            <p:nvPr/>
          </p:nvSpPr>
          <p:spPr>
            <a:xfrm>
              <a:off x="8694848" y="2995661"/>
              <a:ext cx="14077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600" dirty="0" err="1"/>
                <a:t>Malin</a:t>
              </a:r>
              <a:r>
                <a:rPr lang="en-CA" sz="1600" dirty="0"/>
                <a:t> </a:t>
              </a:r>
              <a:r>
                <a:rPr lang="en-CA" sz="1600" dirty="0" err="1"/>
                <a:t>Martnes</a:t>
              </a:r>
              <a:endParaRPr lang="en-CA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200877-1FA9-43BC-9839-603125CE5B67}"/>
                </a:ext>
              </a:extLst>
            </p:cNvPr>
            <p:cNvSpPr txBox="1"/>
            <p:nvPr/>
          </p:nvSpPr>
          <p:spPr>
            <a:xfrm>
              <a:off x="8629125" y="5062080"/>
              <a:ext cx="15392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600" dirty="0"/>
                <a:t>Ana Inés Urrutia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6F3891-6583-411A-942D-602C8F0225E4}"/>
              </a:ext>
            </a:extLst>
          </p:cNvPr>
          <p:cNvSpPr txBox="1"/>
          <p:nvPr/>
        </p:nvSpPr>
        <p:spPr>
          <a:xfrm>
            <a:off x="2190975" y="5774805"/>
            <a:ext cx="781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>
                <a:hlinkClick r:id="rId5"/>
              </a:rPr>
              <a:t>https://www.meetup.com/fr-FR/Dynamics-365-Human-Resources-WorldwideUG/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1079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843315A-F2CC-4FEE-967E-674C34C1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E94E185-4993-4E60-B003-D19BECAB9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62" y="3861725"/>
            <a:ext cx="1017982" cy="101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7667FF-C77F-450D-8B63-C038D12E4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nos sponsors</a:t>
            </a:r>
          </a:p>
        </p:txBody>
      </p:sp>
      <p:pic>
        <p:nvPicPr>
          <p:cNvPr id="9" name="Image 8">
            <a:hlinkClick r:id="rId3"/>
            <a:extLst>
              <a:ext uri="{FF2B5EF4-FFF2-40B4-BE49-F238E27FC236}">
                <a16:creationId xmlns:a16="http://schemas.microsoft.com/office/drawing/2014/main" id="{710AFD83-36B8-441F-9C78-9C8DE068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74" y="1439145"/>
            <a:ext cx="1970872" cy="1239803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hlinkClick r:id="rId5"/>
            <a:extLst>
              <a:ext uri="{FF2B5EF4-FFF2-40B4-BE49-F238E27FC236}">
                <a16:creationId xmlns:a16="http://schemas.microsoft.com/office/drawing/2014/main" id="{AE8AF4AF-D470-469D-A925-C8DEF01B7A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2" t="12231" r="11675" b="11396"/>
          <a:stretch/>
        </p:blipFill>
        <p:spPr>
          <a:xfrm>
            <a:off x="4179816" y="4716494"/>
            <a:ext cx="2531950" cy="1068323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7"/>
            <a:extLst>
              <a:ext uri="{FF2B5EF4-FFF2-40B4-BE49-F238E27FC236}">
                <a16:creationId xmlns:a16="http://schemas.microsoft.com/office/drawing/2014/main" id="{1BDB3F49-61A6-4AFF-B226-D020B02FBE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42" y="1581399"/>
            <a:ext cx="3080217" cy="953037"/>
          </a:xfrm>
          <a:prstGeom prst="rect">
            <a:avLst/>
          </a:prstGeom>
        </p:spPr>
      </p:pic>
      <p:pic>
        <p:nvPicPr>
          <p:cNvPr id="21" name="Image 20">
            <a:hlinkClick r:id="rId9"/>
            <a:extLst>
              <a:ext uri="{FF2B5EF4-FFF2-40B4-BE49-F238E27FC236}">
                <a16:creationId xmlns:a16="http://schemas.microsoft.com/office/drawing/2014/main" id="{EDB48A6E-B0E6-4DAB-B61C-DA3DC91C81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7" t="34194" r="11364" b="35283"/>
          <a:stretch/>
        </p:blipFill>
        <p:spPr>
          <a:xfrm>
            <a:off x="8276958" y="1648296"/>
            <a:ext cx="2109556" cy="824999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828D80AC-E08F-4A2D-923C-CF5610E413DD}"/>
              </a:ext>
            </a:extLst>
          </p:cNvPr>
          <p:cNvGrpSpPr/>
          <p:nvPr/>
        </p:nvGrpSpPr>
        <p:grpSpPr>
          <a:xfrm>
            <a:off x="3905900" y="3081922"/>
            <a:ext cx="1787775" cy="1227008"/>
            <a:chOff x="7944229" y="4873286"/>
            <a:chExt cx="1672737" cy="110350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72A6B8-3D8E-4EB5-A87E-4800DF932604}"/>
                </a:ext>
              </a:extLst>
            </p:cNvPr>
            <p:cNvSpPr/>
            <p:nvPr/>
          </p:nvSpPr>
          <p:spPr>
            <a:xfrm>
              <a:off x="7944229" y="4873287"/>
              <a:ext cx="1672737" cy="11035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 18">
              <a:hlinkClick r:id="rId11"/>
              <a:extLst>
                <a:ext uri="{FF2B5EF4-FFF2-40B4-BE49-F238E27FC236}">
                  <a16:creationId xmlns:a16="http://schemas.microsoft.com/office/drawing/2014/main" id="{8FA213D9-037E-43EA-B7FA-0F7BFFE9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229" y="4873286"/>
              <a:ext cx="1590634" cy="1103502"/>
            </a:xfrm>
            <a:prstGeom prst="rect">
              <a:avLst/>
            </a:prstGeom>
          </p:spPr>
        </p:pic>
      </p:grpSp>
      <p:pic>
        <p:nvPicPr>
          <p:cNvPr id="6" name="Image 5">
            <a:hlinkClick r:id="rId13"/>
            <a:extLst>
              <a:ext uri="{FF2B5EF4-FFF2-40B4-BE49-F238E27FC236}">
                <a16:creationId xmlns:a16="http://schemas.microsoft.com/office/drawing/2014/main" id="{55B8E2F1-E999-4472-BA95-3FA39A758F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8" y="4736955"/>
            <a:ext cx="2803438" cy="986395"/>
          </a:xfrm>
          <a:prstGeom prst="rect">
            <a:avLst/>
          </a:prstGeom>
        </p:spPr>
      </p:pic>
      <p:pic>
        <p:nvPicPr>
          <p:cNvPr id="10" name="Image 9">
            <a:hlinkClick r:id="rId15"/>
            <a:extLst>
              <a:ext uri="{FF2B5EF4-FFF2-40B4-BE49-F238E27FC236}">
                <a16:creationId xmlns:a16="http://schemas.microsoft.com/office/drawing/2014/main" id="{EDFF8E59-E40D-4847-9E67-D01D971571A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33473" r="4548" b="33622"/>
          <a:stretch/>
        </p:blipFill>
        <p:spPr>
          <a:xfrm>
            <a:off x="6094578" y="3213340"/>
            <a:ext cx="4028388" cy="824999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03A217A5-D9F4-4B34-AA19-511C27AD7043}"/>
              </a:ext>
            </a:extLst>
          </p:cNvPr>
          <p:cNvGrpSpPr/>
          <p:nvPr/>
        </p:nvGrpSpPr>
        <p:grpSpPr>
          <a:xfrm>
            <a:off x="176112" y="3154818"/>
            <a:ext cx="3393583" cy="946766"/>
            <a:chOff x="254590" y="3111102"/>
            <a:chExt cx="3393583" cy="94676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5873A9-1A6C-4045-8FBA-537169B22917}"/>
                </a:ext>
              </a:extLst>
            </p:cNvPr>
            <p:cNvSpPr/>
            <p:nvPr/>
          </p:nvSpPr>
          <p:spPr>
            <a:xfrm>
              <a:off x="282804" y="3111102"/>
              <a:ext cx="3365369" cy="946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Image 19">
              <a:hlinkClick r:id="rId17"/>
              <a:extLst>
                <a:ext uri="{FF2B5EF4-FFF2-40B4-BE49-F238E27FC236}">
                  <a16:creationId xmlns:a16="http://schemas.microsoft.com/office/drawing/2014/main" id="{999D8275-B7B9-471A-8B7D-C402BE42F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590" y="3158992"/>
              <a:ext cx="3393583" cy="898876"/>
            </a:xfrm>
            <a:prstGeom prst="rect">
              <a:avLst/>
            </a:prstGeom>
          </p:spPr>
        </p:pic>
      </p:grpSp>
      <p:pic>
        <p:nvPicPr>
          <p:cNvPr id="28" name="Image 27">
            <a:hlinkClick r:id="rId19"/>
            <a:extLst>
              <a:ext uri="{FF2B5EF4-FFF2-40B4-BE49-F238E27FC236}">
                <a16:creationId xmlns:a16="http://schemas.microsoft.com/office/drawing/2014/main" id="{7FF3E155-9B87-4955-A72A-6B0FE38059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936" y="2731168"/>
            <a:ext cx="1539247" cy="1539247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501716F3-DEF3-439B-9787-C13003105F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94243" y="320569"/>
            <a:ext cx="3185775" cy="88515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2762A6-D1C4-46C2-8245-5207F8293F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29004" y="4553223"/>
            <a:ext cx="2182484" cy="1396215"/>
          </a:xfrm>
          <a:prstGeom prst="rect">
            <a:avLst/>
          </a:prstGeom>
        </p:spPr>
      </p:pic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155996-972C-DD4E-A302-E242EB1E64F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903" y="4823204"/>
            <a:ext cx="3083101" cy="9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0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Suivez-nous !</a:t>
            </a:r>
          </a:p>
        </p:txBody>
      </p:sp>
      <p:pic>
        <p:nvPicPr>
          <p:cNvPr id="5" name="Image 4">
            <a:hlinkClick r:id="rId2"/>
            <a:extLst>
              <a:ext uri="{FF2B5EF4-FFF2-40B4-BE49-F238E27FC236}">
                <a16:creationId xmlns:a16="http://schemas.microsoft.com/office/drawing/2014/main" id="{F9463B61-6EA3-4190-AB15-5FED519C2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247115"/>
            <a:ext cx="490442" cy="490442"/>
          </a:xfrm>
          <a:prstGeom prst="rect">
            <a:avLst/>
          </a:prstGeom>
        </p:spPr>
      </p:pic>
      <p:pic>
        <p:nvPicPr>
          <p:cNvPr id="7" name="Image 6">
            <a:hlinkClick r:id="rId4"/>
            <a:extLst>
              <a:ext uri="{FF2B5EF4-FFF2-40B4-BE49-F238E27FC236}">
                <a16:creationId xmlns:a16="http://schemas.microsoft.com/office/drawing/2014/main" id="{F82E09C5-52DB-49B8-AC4C-935E8780ED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50" y="1981201"/>
            <a:ext cx="490442" cy="490442"/>
          </a:xfrm>
          <a:prstGeom prst="rect">
            <a:avLst/>
          </a:prstGeom>
        </p:spPr>
      </p:pic>
      <p:pic>
        <p:nvPicPr>
          <p:cNvPr id="13" name="Image 12" descr="Une image contenant dessin&#10;&#10;Description générée automatiquement">
            <a:hlinkClick r:id="rId6"/>
            <a:extLst>
              <a:ext uri="{FF2B5EF4-FFF2-40B4-BE49-F238E27FC236}">
                <a16:creationId xmlns:a16="http://schemas.microsoft.com/office/drawing/2014/main" id="{C9FFE681-9728-4C93-B6B1-222927DDF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01" y="1247115"/>
            <a:ext cx="1224528" cy="1224528"/>
          </a:xfrm>
          <a:prstGeom prst="rect">
            <a:avLst/>
          </a:prstGeom>
        </p:spPr>
      </p:pic>
      <p:pic>
        <p:nvPicPr>
          <p:cNvPr id="15" name="Image 14">
            <a:hlinkClick r:id="rId8"/>
            <a:extLst>
              <a:ext uri="{FF2B5EF4-FFF2-40B4-BE49-F238E27FC236}">
                <a16:creationId xmlns:a16="http://schemas.microsoft.com/office/drawing/2014/main" id="{D6D3039A-265F-4CED-AA98-0423B9907F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21" y="5102136"/>
            <a:ext cx="1101290" cy="110129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5250263-E3BA-47C3-A486-A7729CECD061}"/>
              </a:ext>
            </a:extLst>
          </p:cNvPr>
          <p:cNvSpPr txBox="1"/>
          <p:nvPr/>
        </p:nvSpPr>
        <p:spPr>
          <a:xfrm>
            <a:off x="4570714" y="1307670"/>
            <a:ext cx="626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https://www.linkedin.com/company/biz-apps-french-community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124EE24-5AD4-4DC1-8696-9DF88EEBC591}"/>
              </a:ext>
            </a:extLst>
          </p:cNvPr>
          <p:cNvSpPr txBox="1"/>
          <p:nvPr/>
        </p:nvSpPr>
        <p:spPr>
          <a:xfrm>
            <a:off x="4570714" y="2039261"/>
            <a:ext cx="130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@BizFrench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hlinkClick r:id="rId2"/>
            <a:extLst>
              <a:ext uri="{FF2B5EF4-FFF2-40B4-BE49-F238E27FC236}">
                <a16:creationId xmlns:a16="http://schemas.microsoft.com/office/drawing/2014/main" id="{94E2B92E-2F4A-4D1B-9E6C-CBF5A03E8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079629"/>
            <a:ext cx="490442" cy="490442"/>
          </a:xfrm>
          <a:prstGeom prst="rect">
            <a:avLst/>
          </a:prstGeom>
        </p:spPr>
      </p:pic>
      <p:pic>
        <p:nvPicPr>
          <p:cNvPr id="12" name="Image 11">
            <a:hlinkClick r:id="rId4"/>
            <a:extLst>
              <a:ext uri="{FF2B5EF4-FFF2-40B4-BE49-F238E27FC236}">
                <a16:creationId xmlns:a16="http://schemas.microsoft.com/office/drawing/2014/main" id="{8EE57D97-9249-42C8-9F05-6BDA1F38B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51" y="3813715"/>
            <a:ext cx="490442" cy="49044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2DBBAFE-4B5D-4D85-B64A-D3381330728F}"/>
              </a:ext>
            </a:extLst>
          </p:cNvPr>
          <p:cNvSpPr txBox="1"/>
          <p:nvPr/>
        </p:nvSpPr>
        <p:spPr>
          <a:xfrm>
            <a:off x="6010215" y="3140184"/>
            <a:ext cx="528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https://www.linkedin.com/company/ams-community/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9300870-BF9B-4EEA-9A68-9D9980F88C58}"/>
              </a:ext>
            </a:extLst>
          </p:cNvPr>
          <p:cNvSpPr txBox="1"/>
          <p:nvPr/>
        </p:nvSpPr>
        <p:spPr>
          <a:xfrm>
            <a:off x="6010215" y="387177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@aMSComm2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Image 16">
            <a:hlinkClick r:id="rId2"/>
            <a:extLst>
              <a:ext uri="{FF2B5EF4-FFF2-40B4-BE49-F238E27FC236}">
                <a16:creationId xmlns:a16="http://schemas.microsoft.com/office/drawing/2014/main" id="{B0F54C2B-5E76-4D6C-BDA6-8103C3BF4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059888"/>
            <a:ext cx="490442" cy="490442"/>
          </a:xfrm>
          <a:prstGeom prst="rect">
            <a:avLst/>
          </a:prstGeom>
        </p:spPr>
      </p:pic>
      <p:pic>
        <p:nvPicPr>
          <p:cNvPr id="18" name="Image 17">
            <a:hlinkClick r:id="rId4"/>
            <a:extLst>
              <a:ext uri="{FF2B5EF4-FFF2-40B4-BE49-F238E27FC236}">
                <a16:creationId xmlns:a16="http://schemas.microsoft.com/office/drawing/2014/main" id="{328F3A0D-85D7-4D11-95BE-43FBE7BF8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88" y="5793974"/>
            <a:ext cx="490442" cy="49044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C7E146BF-72A4-4565-93C5-F4D1F47CED76}"/>
              </a:ext>
            </a:extLst>
          </p:cNvPr>
          <p:cNvSpPr txBox="1"/>
          <p:nvPr/>
        </p:nvSpPr>
        <p:spPr>
          <a:xfrm>
            <a:off x="7751352" y="5120443"/>
            <a:ext cx="436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https://www.linkedin.com/groups/8599174/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98B1CE-6628-4291-A7A0-35E6924CE4AD}"/>
              </a:ext>
            </a:extLst>
          </p:cNvPr>
          <p:cNvSpPr txBox="1"/>
          <p:nvPr/>
        </p:nvSpPr>
        <p:spPr>
          <a:xfrm>
            <a:off x="7751352" y="5852034"/>
            <a:ext cx="158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@ClubPowerBI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1634A-3492-4927-A1A7-BB9EAF5EF6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3742" y="3126229"/>
            <a:ext cx="1113944" cy="11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5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1C28A7-B462-42EE-B906-68B32FE3A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899" y="2962373"/>
            <a:ext cx="8056201" cy="933254"/>
          </a:xfrm>
        </p:spPr>
        <p:txBody>
          <a:bodyPr>
            <a:normAutofit fontScale="90000"/>
          </a:bodyPr>
          <a:lstStyle/>
          <a:p>
            <a:r>
              <a:rPr lang="fr-CA" dirty="0"/>
              <a:t>La gestion des congés avec Dynamics 365 Human </a:t>
            </a:r>
            <a:r>
              <a:rPr lang="fr-CA" dirty="0" err="1"/>
              <a:t>Resources</a:t>
            </a:r>
            <a:r>
              <a:rPr lang="fr-CA" dirty="0"/>
              <a:t> et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3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que 6">
            <a:extLst>
              <a:ext uri="{FF2B5EF4-FFF2-40B4-BE49-F238E27FC236}">
                <a16:creationId xmlns:a16="http://schemas.microsoft.com/office/drawing/2014/main" id="{082A13EC-E589-4CDA-8D27-CAF660F71E65}"/>
              </a:ext>
            </a:extLst>
          </p:cNvPr>
          <p:cNvGrpSpPr/>
          <p:nvPr/>
        </p:nvGrpSpPr>
        <p:grpSpPr>
          <a:xfrm>
            <a:off x="5221150" y="1199844"/>
            <a:ext cx="1749699" cy="2009280"/>
            <a:chOff x="2514191" y="2027597"/>
            <a:chExt cx="1743487" cy="2013068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F7C5F6A6-6614-4480-B545-B9334DBD8364}"/>
                </a:ext>
              </a:extLst>
            </p:cNvPr>
            <p:cNvSpPr/>
            <p:nvPr/>
          </p:nvSpPr>
          <p:spPr>
            <a:xfrm>
              <a:off x="2534160" y="2050760"/>
              <a:ext cx="1703549" cy="1966940"/>
            </a:xfrm>
            <a:custGeom>
              <a:avLst/>
              <a:gdLst>
                <a:gd name="connsiteX0" fmla="*/ 0 w 1703549"/>
                <a:gd name="connsiteY0" fmla="*/ 1475106 h 1966940"/>
                <a:gd name="connsiteX1" fmla="*/ 0 w 1703549"/>
                <a:gd name="connsiteY1" fmla="*/ 491635 h 1966940"/>
                <a:gd name="connsiteX2" fmla="*/ 851675 w 1703549"/>
                <a:gd name="connsiteY2" fmla="*/ 0 h 1966940"/>
                <a:gd name="connsiteX3" fmla="*/ 1703550 w 1703549"/>
                <a:gd name="connsiteY3" fmla="*/ 491635 h 1966940"/>
                <a:gd name="connsiteX4" fmla="*/ 1703550 w 1703549"/>
                <a:gd name="connsiteY4" fmla="*/ 1475106 h 1966940"/>
                <a:gd name="connsiteX5" fmla="*/ 851675 w 1703549"/>
                <a:gd name="connsiteY5" fmla="*/ 1966941 h 1966940"/>
                <a:gd name="connsiteX6" fmla="*/ 0 w 1703549"/>
                <a:gd name="connsiteY6" fmla="*/ 1475106 h 196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3549" h="1966940">
                  <a:moveTo>
                    <a:pt x="0" y="1475106"/>
                  </a:moveTo>
                  <a:lnTo>
                    <a:pt x="0" y="491635"/>
                  </a:lnTo>
                  <a:lnTo>
                    <a:pt x="851675" y="0"/>
                  </a:lnTo>
                  <a:lnTo>
                    <a:pt x="1703550" y="491635"/>
                  </a:lnTo>
                  <a:lnTo>
                    <a:pt x="1703550" y="1475106"/>
                  </a:lnTo>
                  <a:lnTo>
                    <a:pt x="851675" y="1966941"/>
                  </a:lnTo>
                  <a:lnTo>
                    <a:pt x="0" y="1475106"/>
                  </a:lnTo>
                  <a:close/>
                </a:path>
              </a:pathLst>
            </a:custGeom>
            <a:grpFill/>
            <a:ln w="19925" cap="flat">
              <a:solidFill>
                <a:srgbClr val="7030A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E4D4B297-D5E8-417A-B8D5-E9F52A8B793B}"/>
                </a:ext>
              </a:extLst>
            </p:cNvPr>
            <p:cNvSpPr/>
            <p:nvPr/>
          </p:nvSpPr>
          <p:spPr>
            <a:xfrm>
              <a:off x="2514192" y="2027597"/>
              <a:ext cx="1743487" cy="2013068"/>
            </a:xfrm>
            <a:custGeom>
              <a:avLst/>
              <a:gdLst>
                <a:gd name="connsiteX0" fmla="*/ 871610 w 1743487"/>
                <a:gd name="connsiteY0" fmla="*/ 46105 h 2013068"/>
                <a:gd name="connsiteX1" fmla="*/ 1703516 w 1743487"/>
                <a:gd name="connsiteY1" fmla="*/ 525360 h 2013068"/>
                <a:gd name="connsiteX2" fmla="*/ 1703516 w 1743487"/>
                <a:gd name="connsiteY2" fmla="*/ 1486664 h 2013068"/>
                <a:gd name="connsiteX3" fmla="*/ 871610 w 1743487"/>
                <a:gd name="connsiteY3" fmla="*/ 1965919 h 2013068"/>
                <a:gd name="connsiteX4" fmla="*/ 39904 w 1743487"/>
                <a:gd name="connsiteY4" fmla="*/ 1486664 h 2013068"/>
                <a:gd name="connsiteX5" fmla="*/ 39904 w 1743487"/>
                <a:gd name="connsiteY5" fmla="*/ 526358 h 2013068"/>
                <a:gd name="connsiteX6" fmla="*/ 871610 w 1743487"/>
                <a:gd name="connsiteY6" fmla="*/ 47103 h 2013068"/>
                <a:gd name="connsiteX7" fmla="*/ 871610 w 1743487"/>
                <a:gd name="connsiteY7" fmla="*/ 975 h 2013068"/>
                <a:gd name="connsiteX8" fmla="*/ -34 w 1743487"/>
                <a:gd name="connsiteY8" fmla="*/ 503194 h 2013068"/>
                <a:gd name="connsiteX9" fmla="*/ -34 w 1743487"/>
                <a:gd name="connsiteY9" fmla="*/ 1509829 h 2013068"/>
                <a:gd name="connsiteX10" fmla="*/ 871610 w 1743487"/>
                <a:gd name="connsiteY10" fmla="*/ 2013046 h 2013068"/>
                <a:gd name="connsiteX11" fmla="*/ 1743453 w 1743487"/>
                <a:gd name="connsiteY11" fmla="*/ 1509829 h 2013068"/>
                <a:gd name="connsiteX12" fmla="*/ 1743453 w 1743487"/>
                <a:gd name="connsiteY12" fmla="*/ 503194 h 2013068"/>
                <a:gd name="connsiteX13" fmla="*/ 871610 w 1743487"/>
                <a:gd name="connsiteY13" fmla="*/ -23 h 201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3487" h="2013068">
                  <a:moveTo>
                    <a:pt x="871610" y="46105"/>
                  </a:moveTo>
                  <a:lnTo>
                    <a:pt x="1703516" y="525360"/>
                  </a:lnTo>
                  <a:lnTo>
                    <a:pt x="1703516" y="1486664"/>
                  </a:lnTo>
                  <a:lnTo>
                    <a:pt x="871610" y="1965919"/>
                  </a:lnTo>
                  <a:lnTo>
                    <a:pt x="39904" y="1486664"/>
                  </a:lnTo>
                  <a:lnTo>
                    <a:pt x="39904" y="526358"/>
                  </a:lnTo>
                  <a:lnTo>
                    <a:pt x="871610" y="47103"/>
                  </a:lnTo>
                  <a:moveTo>
                    <a:pt x="871610" y="975"/>
                  </a:moveTo>
                  <a:lnTo>
                    <a:pt x="-34" y="503194"/>
                  </a:lnTo>
                  <a:lnTo>
                    <a:pt x="-34" y="1509829"/>
                  </a:lnTo>
                  <a:lnTo>
                    <a:pt x="871610" y="2013046"/>
                  </a:lnTo>
                  <a:lnTo>
                    <a:pt x="1743453" y="1509829"/>
                  </a:lnTo>
                  <a:lnTo>
                    <a:pt x="1743453" y="503194"/>
                  </a:lnTo>
                  <a:lnTo>
                    <a:pt x="871610" y="-23"/>
                  </a:lnTo>
                  <a:close/>
                </a:path>
              </a:pathLst>
            </a:custGeom>
            <a:grpFill/>
            <a:ln w="19925" cap="flat">
              <a:solidFill>
                <a:srgbClr val="7030A0"/>
              </a:solidFill>
              <a:prstDash val="solid"/>
              <a:miter/>
            </a:ln>
          </p:spPr>
          <p:txBody>
            <a:bodyPr lIns="91440" tIns="45720" rIns="91440" bIns="45720" rtlCol="0" anchor="ctr"/>
            <a:lstStyle/>
            <a:p>
              <a:endParaRPr lang="en-US" dirty="0">
                <a:cs typeface="Calibri"/>
              </a:endParaRPr>
            </a:p>
          </p:txBody>
        </p: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C3E3EA5E-B939-4D64-83EC-03AF1782E206}"/>
              </a:ext>
            </a:extLst>
          </p:cNvPr>
          <p:cNvSpPr txBox="1"/>
          <p:nvPr/>
        </p:nvSpPr>
        <p:spPr>
          <a:xfrm>
            <a:off x="2931285" y="3254119"/>
            <a:ext cx="6329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Raphaël Pothin</a:t>
            </a:r>
          </a:p>
          <a:p>
            <a:pPr algn="ctr"/>
            <a:r>
              <a:rPr lang="fr-CA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Passionné de Power Platform &amp; DevOps</a:t>
            </a: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8CE195-4CEA-4007-914C-5296882E6B96}"/>
              </a:ext>
            </a:extLst>
          </p:cNvPr>
          <p:cNvGrpSpPr/>
          <p:nvPr/>
        </p:nvGrpSpPr>
        <p:grpSpPr>
          <a:xfrm>
            <a:off x="1960210" y="5193852"/>
            <a:ext cx="8271578" cy="882369"/>
            <a:chOff x="939815" y="2274477"/>
            <a:chExt cx="8271578" cy="882369"/>
          </a:xfrm>
        </p:grpSpPr>
        <p:grpSp>
          <p:nvGrpSpPr>
            <p:cNvPr id="28" name="Groupe 41">
              <a:extLst>
                <a:ext uri="{FF2B5EF4-FFF2-40B4-BE49-F238E27FC236}">
                  <a16:creationId xmlns:a16="http://schemas.microsoft.com/office/drawing/2014/main" id="{251C910A-B2B6-4565-858B-FE37E0706000}"/>
                </a:ext>
              </a:extLst>
            </p:cNvPr>
            <p:cNvGrpSpPr/>
            <p:nvPr/>
          </p:nvGrpSpPr>
          <p:grpSpPr>
            <a:xfrm>
              <a:off x="939815" y="2274477"/>
              <a:ext cx="8271578" cy="882369"/>
              <a:chOff x="2048842" y="2643293"/>
              <a:chExt cx="8271578" cy="882369"/>
            </a:xfrm>
          </p:grpSpPr>
          <p:grpSp>
            <p:nvGrpSpPr>
              <p:cNvPr id="30" name="Groupe 42">
                <a:extLst>
                  <a:ext uri="{FF2B5EF4-FFF2-40B4-BE49-F238E27FC236}">
                    <a16:creationId xmlns:a16="http://schemas.microsoft.com/office/drawing/2014/main" id="{820BC1B2-304D-4D7F-A32B-59DFDD5F5422}"/>
                  </a:ext>
                </a:extLst>
              </p:cNvPr>
              <p:cNvGrpSpPr/>
              <p:nvPr/>
            </p:nvGrpSpPr>
            <p:grpSpPr>
              <a:xfrm>
                <a:off x="4365648" y="2647621"/>
                <a:ext cx="1671320" cy="878040"/>
                <a:chOff x="2617768" y="2405897"/>
                <a:chExt cx="1671320" cy="878040"/>
              </a:xfrm>
            </p:grpSpPr>
            <p:pic>
              <p:nvPicPr>
                <p:cNvPr id="39" name="Image 53" descr="Une image contenant dessin&#10;&#10;Description générée automatiquement">
                  <a:extLst>
                    <a:ext uri="{FF2B5EF4-FFF2-40B4-BE49-F238E27FC236}">
                      <a16:creationId xmlns:a16="http://schemas.microsoft.com/office/drawing/2014/main" id="{99026FEB-1930-4D53-8D08-D5A42A219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99051" y="2405897"/>
                  <a:ext cx="508755" cy="508755"/>
                </a:xfrm>
                <a:prstGeom prst="rect">
                  <a:avLst/>
                </a:prstGeom>
              </p:spPr>
            </p:pic>
            <p:sp>
              <p:nvSpPr>
                <p:cNvPr id="40" name="Espace réservé du texte 3">
                  <a:extLst>
                    <a:ext uri="{FF2B5EF4-FFF2-40B4-BE49-F238E27FC236}">
                      <a16:creationId xmlns:a16="http://schemas.microsoft.com/office/drawing/2014/main" id="{BD68BEA7-1967-4A4E-BD45-287BC70843F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17768" y="3037716"/>
                  <a:ext cx="1671320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CA" sz="1600" dirty="0">
                      <a:solidFill>
                        <a:schemeClr val="bg1"/>
                      </a:solidFill>
                      <a:hlinkClick r:id="rId5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Raphael POTHIN</a:t>
                  </a:r>
                  <a:endParaRPr lang="fr-CA" sz="16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1" name="Groupe 43">
                <a:extLst>
                  <a:ext uri="{FF2B5EF4-FFF2-40B4-BE49-F238E27FC236}">
                    <a16:creationId xmlns:a16="http://schemas.microsoft.com/office/drawing/2014/main" id="{42C11013-CA25-4915-A669-D8137244A781}"/>
                  </a:ext>
                </a:extLst>
              </p:cNvPr>
              <p:cNvGrpSpPr/>
              <p:nvPr/>
            </p:nvGrpSpPr>
            <p:grpSpPr>
              <a:xfrm>
                <a:off x="2048842" y="2643293"/>
                <a:ext cx="8271578" cy="882369"/>
                <a:chOff x="2048842" y="2643293"/>
                <a:chExt cx="8271578" cy="882369"/>
              </a:xfrm>
            </p:grpSpPr>
            <p:grpSp>
              <p:nvGrpSpPr>
                <p:cNvPr id="32" name="Groupe 44">
                  <a:extLst>
                    <a:ext uri="{FF2B5EF4-FFF2-40B4-BE49-F238E27FC236}">
                      <a16:creationId xmlns:a16="http://schemas.microsoft.com/office/drawing/2014/main" id="{80C0195D-6161-4F4E-81DB-0AB91B3AE7A5}"/>
                    </a:ext>
                  </a:extLst>
                </p:cNvPr>
                <p:cNvGrpSpPr/>
                <p:nvPr/>
              </p:nvGrpSpPr>
              <p:grpSpPr>
                <a:xfrm>
                  <a:off x="2048842" y="2643293"/>
                  <a:ext cx="1533377" cy="882369"/>
                  <a:chOff x="300962" y="2172921"/>
                  <a:chExt cx="1533377" cy="882369"/>
                </a:xfrm>
              </p:grpSpPr>
              <p:pic>
                <p:nvPicPr>
                  <p:cNvPr id="37" name="Image 51" descr="Une image contenant périphérique&#10;&#10;Description générée automatiquement">
                    <a:extLst>
                      <a:ext uri="{FF2B5EF4-FFF2-40B4-BE49-F238E27FC236}">
                        <a16:creationId xmlns:a16="http://schemas.microsoft.com/office/drawing/2014/main" id="{C3F38FDF-A649-425F-B1D9-C19C1A7A35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3274" y="2172921"/>
                    <a:ext cx="508755" cy="507917"/>
                  </a:xfrm>
                  <a:prstGeom prst="rect">
                    <a:avLst/>
                  </a:prstGeom>
                </p:spPr>
              </p:pic>
              <p:sp>
                <p:nvSpPr>
                  <p:cNvPr id="38" name="Espace réservé du texte 3">
                    <a:extLst>
                      <a:ext uri="{FF2B5EF4-FFF2-40B4-BE49-F238E27FC236}">
                        <a16:creationId xmlns:a16="http://schemas.microsoft.com/office/drawing/2014/main" id="{11F76C3E-B5BF-4BF7-A1C0-5A3E72D9B16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00962" y="2809069"/>
                    <a:ext cx="1533377" cy="24622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>
                    <a:spAutoFit/>
                  </a:bodyPr>
                  <a:lstStyle>
                    <a:lvl1pPr marL="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1224"/>
                      </a:spcBef>
                      <a:spcAft>
                        <a:spcPts val="0"/>
                      </a:spcAft>
                      <a:buClr>
                        <a:schemeClr val="tx1"/>
                      </a:buClr>
                      <a:buSzPct val="90000"/>
                      <a:buFont typeface="Wingdings" panose="05000000000000000000" pitchFamily="2" charset="2"/>
                      <a:buNone/>
                      <a:tabLst/>
                      <a:defRPr sz="28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lvl1pPr>
                    <a:lvl2pPr marL="255588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20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2pPr>
                    <a:lvl3pPr marL="45085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6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3pPr>
                    <a:lvl4pPr marL="652462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4pPr>
                    <a:lvl5pPr marL="854075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5pPr>
                    <a:lvl6pPr marL="2565040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031412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97783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964155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CA" sz="1600" dirty="0">
                        <a:solidFill>
                          <a:schemeClr val="bg1"/>
                        </a:solidFill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@</a:t>
                    </a:r>
                    <a:r>
                      <a:rPr lang="fr-CA" sz="1600" dirty="0" err="1">
                        <a:solidFill>
                          <a:schemeClr val="bg1"/>
                        </a:solidFill>
                        <a:hlinkClick r:id="rId7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RaphaelPothin</a:t>
                    </a:r>
                    <a:endParaRPr lang="fr-CA" sz="1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3" name="Groupe 45">
                  <a:extLst>
                    <a:ext uri="{FF2B5EF4-FFF2-40B4-BE49-F238E27FC236}">
                      <a16:creationId xmlns:a16="http://schemas.microsoft.com/office/drawing/2014/main" id="{8372993D-61DE-4211-8E78-7F7F63F5F455}"/>
                    </a:ext>
                  </a:extLst>
                </p:cNvPr>
                <p:cNvGrpSpPr/>
                <p:nvPr/>
              </p:nvGrpSpPr>
              <p:grpSpPr>
                <a:xfrm>
                  <a:off x="6853389" y="2643293"/>
                  <a:ext cx="1466553" cy="882368"/>
                  <a:chOff x="5105509" y="2287245"/>
                  <a:chExt cx="1466553" cy="882368"/>
                </a:xfrm>
              </p:grpSpPr>
              <p:pic>
                <p:nvPicPr>
                  <p:cNvPr id="35" name="Image 49" descr="Une image contenant dessin, signe&#10;&#10;Description générée automatiquement">
                    <a:extLst>
                      <a:ext uri="{FF2B5EF4-FFF2-40B4-BE49-F238E27FC236}">
                        <a16:creationId xmlns:a16="http://schemas.microsoft.com/office/drawing/2014/main" id="{1F3E0B38-2241-49F9-B3E4-87D17E3FF9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584828" y="2287245"/>
                    <a:ext cx="507917" cy="507917"/>
                  </a:xfrm>
                  <a:prstGeom prst="rect">
                    <a:avLst/>
                  </a:prstGeom>
                </p:spPr>
              </p:pic>
              <p:sp>
                <p:nvSpPr>
                  <p:cNvPr id="36" name="Espace réservé du texte 3">
                    <a:extLst>
                      <a:ext uri="{FF2B5EF4-FFF2-40B4-BE49-F238E27FC236}">
                        <a16:creationId xmlns:a16="http://schemas.microsoft.com/office/drawing/2014/main" id="{9661F683-493F-4591-82FF-D2B87D59684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105509" y="2923392"/>
                    <a:ext cx="1466553" cy="246221"/>
                  </a:xfrm>
                  <a:prstGeom prst="rect">
                    <a:avLst/>
                  </a:prstGeom>
                </p:spPr>
                <p:txBody>
                  <a:bodyPr vert="horz" wrap="square" lIns="0" tIns="0" rIns="0" bIns="0" rtlCol="0">
                    <a:spAutoFit/>
                  </a:bodyPr>
                  <a:lstStyle>
                    <a:lvl1pPr marL="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ts val="1224"/>
                      </a:spcBef>
                      <a:spcAft>
                        <a:spcPts val="0"/>
                      </a:spcAft>
                      <a:buClr>
                        <a:schemeClr val="tx1"/>
                      </a:buClr>
                      <a:buSzPct val="90000"/>
                      <a:buFont typeface="Wingdings" panose="05000000000000000000" pitchFamily="2" charset="2"/>
                      <a:buNone/>
                      <a:tabLst/>
                      <a:defRPr sz="28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defRPr>
                    </a:lvl1pPr>
                    <a:lvl2pPr marL="255588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20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2pPr>
                    <a:lvl3pPr marL="450850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6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3pPr>
                    <a:lvl4pPr marL="652462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4pPr>
                    <a:lvl5pPr marL="854075" marR="0" indent="0" algn="l" defTabSz="932742" rtl="0" eaLnBrk="1" fontAlgn="auto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ts val="0"/>
                      </a:spcAft>
                      <a:buClrTx/>
                      <a:buSzPct val="90000"/>
                      <a:buFont typeface="Wingdings" panose="05000000000000000000" pitchFamily="2" charset="2"/>
                      <a:buNone/>
                      <a:tabLst/>
                      <a:defRPr sz="1400" b="0" kern="1200" spc="0" baseline="0">
                        <a:gradFill>
                          <a:gsLst>
                            <a:gs pos="125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lin ang="5400000" scaled="0"/>
                        </a:gradFill>
                        <a:latin typeface="+mn-lt"/>
                        <a:ea typeface="+mn-ea"/>
                        <a:cs typeface="+mn-cs"/>
                      </a:defRPr>
                    </a:lvl5pPr>
                    <a:lvl6pPr marL="2565040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3031412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97783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964155" indent="-233186" algn="l" defTabSz="932742" rtl="0" eaLnBrk="1" latinLnBrk="0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CA" sz="1600" dirty="0">
                        <a:solidFill>
                          <a:schemeClr val="bg1"/>
                        </a:solidFill>
                        <a:hlinkClick r:id="rId9">
                          <a:extLst>
                            <a:ext uri="{A12FA001-AC4F-418D-AE19-62706E023703}">
                              <ahyp:hlinkClr xmlns:ahyp="http://schemas.microsoft.com/office/drawing/2018/hyperlinkcolor" val="tx"/>
                            </a:ext>
                          </a:extLst>
                        </a:hlinkClick>
                      </a:rPr>
                      <a:t>Raphaël Pothin</a:t>
                    </a:r>
                    <a:endParaRPr lang="fr-CA" sz="16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4" name="Espace réservé du texte 3">
                  <a:extLst>
                    <a:ext uri="{FF2B5EF4-FFF2-40B4-BE49-F238E27FC236}">
                      <a16:creationId xmlns:a16="http://schemas.microsoft.com/office/drawing/2014/main" id="{08EDD654-F6A9-498C-9F9F-4F3AEF5B93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26937" y="3279439"/>
                  <a:ext cx="693483" cy="246221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1224"/>
                    </a:spcBef>
                    <a:spcAft>
                      <a:spcPts val="0"/>
                    </a:spcAft>
                    <a:buClr>
                      <a:schemeClr val="tx1"/>
                    </a:buClr>
                    <a:buSzPct val="90000"/>
                    <a:buFont typeface="Wingdings" panose="05000000000000000000" pitchFamily="2" charset="2"/>
                    <a:buNone/>
                    <a:tabLst/>
                    <a:defRPr sz="28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Segoe UI" panose="020B0502040204020203" pitchFamily="34" charset="0"/>
                      <a:ea typeface="+mn-ea"/>
                      <a:cs typeface="Segoe UI" panose="020B0502040204020203" pitchFamily="34" charset="0"/>
                    </a:defRPr>
                  </a:lvl1pPr>
                  <a:lvl2pPr marL="255588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20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2pPr>
                  <a:lvl3pPr marL="450850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6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652462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854075" marR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ts val="0"/>
                    </a:spcAft>
                    <a:buClrTx/>
                    <a:buSzPct val="90000"/>
                    <a:buFont typeface="Wingdings" panose="05000000000000000000" pitchFamily="2" charset="2"/>
                    <a:buNone/>
                    <a:tabLst/>
                    <a:defRPr sz="1400" b="0" kern="1200" spc="0" baseline="0">
                      <a:gradFill>
                        <a:gsLst>
                          <a:gs pos="1250">
                            <a:schemeClr val="tx1"/>
                          </a:gs>
                          <a:gs pos="100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2565040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031412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97783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964155" indent="-233186" algn="l" defTabSz="932742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CA" sz="1600" dirty="0">
                      <a:solidFill>
                        <a:schemeClr val="bg1"/>
                      </a:solidFill>
                      <a:hlinkClick r:id="rId10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rpothin</a:t>
                  </a:r>
                  <a:endParaRPr lang="fr-CA" sz="16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29" name="Picture 6" descr="Github Logo Icon of Glyph style - Available in SVG, PNG, EPS, AI ...">
              <a:extLst>
                <a:ext uri="{FF2B5EF4-FFF2-40B4-BE49-F238E27FC236}">
                  <a16:creationId xmlns:a16="http://schemas.microsoft.com/office/drawing/2014/main" id="{B139C8B2-6B3E-4174-ACFC-B5B45E8D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8620" y="2274477"/>
              <a:ext cx="512064" cy="512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650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D697FF7-8F2B-49E5-88D5-8C127D4D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AGENDA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246CA5A6-9096-4A6A-B076-77535BB77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7419" y="2480906"/>
            <a:ext cx="7337235" cy="2050753"/>
          </a:xfrm>
        </p:spPr>
        <p:txBody>
          <a:bodyPr/>
          <a:lstStyle/>
          <a:p>
            <a:r>
              <a:rPr lang="fr-FR" dirty="0"/>
              <a:t>Dynamics 365 Human </a:t>
            </a:r>
            <a:r>
              <a:rPr lang="fr-FR" dirty="0" err="1"/>
              <a:t>Resources</a:t>
            </a:r>
            <a:endParaRPr lang="fr-FR" dirty="0"/>
          </a:p>
          <a:p>
            <a:r>
              <a:rPr lang="fr-FR" dirty="0"/>
              <a:t>L’application Teams Human </a:t>
            </a:r>
            <a:r>
              <a:rPr lang="fr-FR" dirty="0" err="1"/>
              <a:t>Resources</a:t>
            </a:r>
            <a:endParaRPr lang="fr-FR" dirty="0"/>
          </a:p>
          <a:p>
            <a:r>
              <a:rPr lang="fr-FR" dirty="0"/>
              <a:t>Aller un peu plus loin avec Power Platform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7894302A-DB23-4F1E-A35A-4207AEE51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485111" y="2601920"/>
            <a:ext cx="254935" cy="295959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2E7125A-B8C9-42B6-B586-2D608B485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2485111" y="3115428"/>
            <a:ext cx="254935" cy="29595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9895635F-8F4D-4AF1-A530-72BFE7EE7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2481301" y="3671275"/>
            <a:ext cx="254935" cy="2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6815F2-D37F-4B4B-A945-E106D547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Dynamics 365 Human </a:t>
            </a:r>
            <a:r>
              <a:rPr lang="fr-FR" dirty="0" err="1"/>
              <a:t>Resources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B8A1C-BD6F-476B-950D-BD3E76A7D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45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684870" cy="953037"/>
          </a:xfrm>
        </p:spPr>
        <p:txBody>
          <a:bodyPr>
            <a:normAutofit/>
          </a:bodyPr>
          <a:lstStyle/>
          <a:p>
            <a:r>
              <a:rPr lang="fr-FR" dirty="0"/>
              <a:t>Histoire d’un jeune produit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B150E32-4503-4567-804A-9156B920A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4285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697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3F4C9760-390F-4871-A568-B17A29183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341" y="0"/>
            <a:ext cx="7684870" cy="953037"/>
          </a:xfrm>
        </p:spPr>
        <p:txBody>
          <a:bodyPr>
            <a:normAutofit fontScale="90000"/>
          </a:bodyPr>
          <a:lstStyle/>
          <a:p>
            <a:r>
              <a:rPr lang="fr-FR" dirty="0"/>
              <a:t>Dynamics 365 Human </a:t>
            </a:r>
            <a:r>
              <a:rPr lang="fr-FR" dirty="0" err="1"/>
              <a:t>Resources</a:t>
            </a:r>
            <a:endParaRPr lang="fr-FR" dirty="0"/>
          </a:p>
        </p:txBody>
      </p:sp>
      <p:pic>
        <p:nvPicPr>
          <p:cNvPr id="1028" name="Picture 4" descr="Microsoft to bolster Dynamics 365 Talent core HR with new licensed IP from  two vendors | MSDynamicsWorld.com">
            <a:extLst>
              <a:ext uri="{FF2B5EF4-FFF2-40B4-BE49-F238E27FC236}">
                <a16:creationId xmlns:a16="http://schemas.microsoft.com/office/drawing/2014/main" id="{9A169D01-813B-4DF7-8C87-7D18BCA9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222" y="3026564"/>
            <a:ext cx="815555" cy="80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E7558B4-F24C-48A5-9F57-9770A0B0ECD0}"/>
              </a:ext>
            </a:extLst>
          </p:cNvPr>
          <p:cNvSpPr/>
          <p:nvPr/>
        </p:nvSpPr>
        <p:spPr>
          <a:xfrm>
            <a:off x="4358639" y="1658791"/>
            <a:ext cx="3474720" cy="3474720"/>
          </a:xfrm>
          <a:prstGeom prst="ellipse">
            <a:avLst/>
          </a:prstGeom>
          <a:noFill/>
          <a:ln>
            <a:solidFill>
              <a:srgbClr val="7427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591E28-AF06-4676-A238-F72FAD2FD003}"/>
              </a:ext>
            </a:extLst>
          </p:cNvPr>
          <p:cNvGrpSpPr/>
          <p:nvPr/>
        </p:nvGrpSpPr>
        <p:grpSpPr>
          <a:xfrm>
            <a:off x="2465181" y="2002251"/>
            <a:ext cx="2075331" cy="541409"/>
            <a:chOff x="2488725" y="1496290"/>
            <a:chExt cx="2075331" cy="5414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68C93E-372C-46E3-B768-E5E1B5F80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30" b="94815" l="8696" r="93478">
                          <a14:foregroundMark x1="14493" y1="51111" x2="14493" y2="51111"/>
                          <a14:foregroundMark x1="57971" y1="94815" x2="57971" y2="94815"/>
                          <a14:foregroundMark x1="93478" y1="87407" x2="93478" y2="87407"/>
                          <a14:foregroundMark x1="26812" y1="31111" x2="26812" y2="31111"/>
                          <a14:foregroundMark x1="59420" y1="58519" x2="59420" y2="58519"/>
                          <a14:foregroundMark x1="68841" y1="58519" x2="68841" y2="58519"/>
                          <a14:foregroundMark x1="81884" y1="58519" x2="81884" y2="58519"/>
                          <a14:foregroundMark x1="79710" y1="71111" x2="79710" y2="71111"/>
                          <a14:foregroundMark x1="68841" y1="68889" x2="68841" y2="68889"/>
                          <a14:foregroundMark x1="57971" y1="68889" x2="57971" y2="68889"/>
                          <a14:foregroundMark x1="60145" y1="80741" x2="60145" y2="80741"/>
                          <a14:foregroundMark x1="69565" y1="80741" x2="69565" y2="80741"/>
                          <a14:foregroundMark x1="82609" y1="80741" x2="82609" y2="80741"/>
                          <a14:foregroundMark x1="15217" y1="47407" x2="15217" y2="4740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10616" y="1496290"/>
              <a:ext cx="553440" cy="5414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F40722-37BB-4566-88F1-35B01DF4DCF0}"/>
                </a:ext>
              </a:extLst>
            </p:cNvPr>
            <p:cNvSpPr txBox="1"/>
            <p:nvPr/>
          </p:nvSpPr>
          <p:spPr>
            <a:xfrm>
              <a:off x="2488725" y="1582328"/>
              <a:ext cx="152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CA" dirty="0" err="1"/>
                <a:t>Rémunération</a:t>
              </a:r>
              <a:endParaRPr lang="en-CA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D2795D-B28C-4A59-9C07-D792E3542B72}"/>
              </a:ext>
            </a:extLst>
          </p:cNvPr>
          <p:cNvGrpSpPr/>
          <p:nvPr/>
        </p:nvGrpSpPr>
        <p:grpSpPr>
          <a:xfrm>
            <a:off x="5290456" y="1127288"/>
            <a:ext cx="1611085" cy="541409"/>
            <a:chOff x="5688222" y="830190"/>
            <a:chExt cx="1611085" cy="5414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1235EA4-25F3-4570-ABC5-02925A7B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462" b="90000" l="7759" r="93966">
                          <a14:foregroundMark x1="7759" y1="28462" x2="7759" y2="28462"/>
                          <a14:foregroundMark x1="33621" y1="8462" x2="33621" y2="8462"/>
                          <a14:foregroundMark x1="93966" y1="51538" x2="93966" y2="51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88222" y="830190"/>
              <a:ext cx="483104" cy="5414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67D4DD-4339-453F-A909-2A166AD83ED0}"/>
                </a:ext>
              </a:extLst>
            </p:cNvPr>
            <p:cNvSpPr txBox="1"/>
            <p:nvPr/>
          </p:nvSpPr>
          <p:spPr>
            <a:xfrm>
              <a:off x="6157776" y="916228"/>
              <a:ext cx="114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err="1"/>
                <a:t>Avantages</a:t>
              </a:r>
              <a:endParaRPr lang="en-CA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FBB834-04DE-421D-8467-294C161BA132}"/>
              </a:ext>
            </a:extLst>
          </p:cNvPr>
          <p:cNvGrpSpPr/>
          <p:nvPr/>
        </p:nvGrpSpPr>
        <p:grpSpPr>
          <a:xfrm>
            <a:off x="7392280" y="1695806"/>
            <a:ext cx="2357054" cy="526240"/>
            <a:chOff x="8815796" y="1766266"/>
            <a:chExt cx="2357054" cy="52624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ABE4AF8-DACB-4FCE-ACB5-73673D73B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023" b="92481" l="8462" r="93077">
                          <a14:foregroundMark x1="34615" y1="9774" x2="34615" y2="9774"/>
                          <a14:foregroundMark x1="8462" y1="71429" x2="8462" y2="71429"/>
                          <a14:foregroundMark x1="61538" y1="88722" x2="61538" y2="88722"/>
                          <a14:foregroundMark x1="90769" y1="80451" x2="90769" y2="80451"/>
                          <a14:foregroundMark x1="76923" y1="93233" x2="76923" y2="93233"/>
                          <a14:foregroundMark x1="93077" y1="73684" x2="93077" y2="736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15796" y="1766266"/>
              <a:ext cx="514370" cy="52624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CA7426-EED3-430E-BC71-42E4D975A0C0}"/>
                </a:ext>
              </a:extLst>
            </p:cNvPr>
            <p:cNvSpPr txBox="1"/>
            <p:nvPr/>
          </p:nvSpPr>
          <p:spPr>
            <a:xfrm>
              <a:off x="9330166" y="1844720"/>
              <a:ext cx="1842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Congé et absence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348BB9-011F-4092-B428-7FC0AF6D190C}"/>
              </a:ext>
            </a:extLst>
          </p:cNvPr>
          <p:cNvGrpSpPr/>
          <p:nvPr/>
        </p:nvGrpSpPr>
        <p:grpSpPr>
          <a:xfrm>
            <a:off x="7900321" y="2841151"/>
            <a:ext cx="1954605" cy="538565"/>
            <a:chOff x="8286750" y="3159716"/>
            <a:chExt cx="1954605" cy="53856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175162E-357B-49B0-B3FD-787CBC150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15" b="89423" l="9489" r="90511">
                          <a14:foregroundMark x1="90511" y1="16346" x2="90511" y2="16346"/>
                          <a14:foregroundMark x1="51825" y1="39423" x2="51825" y2="39423"/>
                          <a14:foregroundMark x1="48175" y1="59615" x2="48175" y2="59615"/>
                          <a14:foregroundMark x1="47445" y1="83654" x2="47445" y2="83654"/>
                          <a14:foregroundMark x1="18248" y1="82692" x2="18248" y2="82692"/>
                          <a14:foregroundMark x1="18248" y1="61538" x2="18248" y2="61538"/>
                          <a14:foregroundMark x1="18978" y1="40385" x2="18978" y2="40385"/>
                          <a14:foregroundMark x1="18248" y1="19231" x2="18248" y2="192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86750" y="3159716"/>
              <a:ext cx="709456" cy="53856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9C7B7F-E39D-4BC4-9B4E-6CE786F0327F}"/>
                </a:ext>
              </a:extLst>
            </p:cNvPr>
            <p:cNvSpPr txBox="1"/>
            <p:nvPr/>
          </p:nvSpPr>
          <p:spPr>
            <a:xfrm>
              <a:off x="8996206" y="3244332"/>
              <a:ext cx="1245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err="1"/>
                <a:t>Conformité</a:t>
              </a:r>
              <a:endParaRPr lang="en-CA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C46EDD8-7CC5-4097-9F41-586FFCC11309}"/>
              </a:ext>
            </a:extLst>
          </p:cNvPr>
          <p:cNvGrpSpPr/>
          <p:nvPr/>
        </p:nvGrpSpPr>
        <p:grpSpPr>
          <a:xfrm>
            <a:off x="2207266" y="3355653"/>
            <a:ext cx="2078082" cy="541409"/>
            <a:chOff x="2595005" y="2763442"/>
            <a:chExt cx="2078082" cy="54140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ED30154-CC54-40F3-BA39-E388B5395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924" b="92366" l="9559" r="89706">
                          <a14:foregroundMark x1="9559" y1="40458" x2="9559" y2="40458"/>
                          <a14:foregroundMark x1="32353" y1="36641" x2="32353" y2="36641"/>
                          <a14:foregroundMark x1="59559" y1="29008" x2="59559" y2="29008"/>
                          <a14:foregroundMark x1="87500" y1="71756" x2="87500" y2="71756"/>
                          <a14:foregroundMark x1="78676" y1="92366" x2="78676" y2="923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11014" y="2763442"/>
              <a:ext cx="562073" cy="54140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B2F238-743A-4C1E-9C46-5A62BF62BDC8}"/>
                </a:ext>
              </a:extLst>
            </p:cNvPr>
            <p:cNvSpPr txBox="1"/>
            <p:nvPr/>
          </p:nvSpPr>
          <p:spPr>
            <a:xfrm>
              <a:off x="2595005" y="2841898"/>
              <a:ext cx="1516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CA" dirty="0" err="1"/>
                <a:t>Apprentissage</a:t>
              </a:r>
              <a:endParaRPr lang="en-CA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4512E6-729F-472A-881A-9E9D5502821D}"/>
              </a:ext>
            </a:extLst>
          </p:cNvPr>
          <p:cNvGrpSpPr/>
          <p:nvPr/>
        </p:nvGrpSpPr>
        <p:grpSpPr>
          <a:xfrm>
            <a:off x="6244438" y="5177919"/>
            <a:ext cx="3465609" cy="541409"/>
            <a:chOff x="4436001" y="4052295"/>
            <a:chExt cx="3465609" cy="54140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D9F4130-C09A-4E57-A152-95951409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559" b="92647" l="9091" r="93939">
                          <a14:foregroundMark x1="9091" y1="47794" x2="9091" y2="47794"/>
                          <a14:foregroundMark x1="25000" y1="9559" x2="25000" y2="9559"/>
                          <a14:foregroundMark x1="30303" y1="92647" x2="30303" y2="92647"/>
                          <a14:foregroundMark x1="57576" y1="93382" x2="57576" y2="93382"/>
                          <a14:foregroundMark x1="88636" y1="93382" x2="88636" y2="93382"/>
                          <a14:foregroundMark x1="93939" y1="63235" x2="93939" y2="6323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6001" y="4052295"/>
              <a:ext cx="525485" cy="54140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7A888DB-D151-47CE-B8E9-539E50E0E360}"/>
                </a:ext>
              </a:extLst>
            </p:cNvPr>
            <p:cNvSpPr txBox="1"/>
            <p:nvPr/>
          </p:nvSpPr>
          <p:spPr>
            <a:xfrm>
              <a:off x="4963242" y="4138333"/>
              <a:ext cx="2938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err="1"/>
                <a:t>Développement</a:t>
              </a:r>
              <a:r>
                <a:rPr lang="en-CA" dirty="0"/>
                <a:t> de </a:t>
              </a:r>
              <a:r>
                <a:rPr lang="en-CA" dirty="0" err="1"/>
                <a:t>l’employé</a:t>
              </a:r>
              <a:endParaRPr lang="en-CA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FE3667-9D90-47DA-8779-CE798B732929}"/>
              </a:ext>
            </a:extLst>
          </p:cNvPr>
          <p:cNvGrpSpPr/>
          <p:nvPr/>
        </p:nvGrpSpPr>
        <p:grpSpPr>
          <a:xfrm>
            <a:off x="7735318" y="4156563"/>
            <a:ext cx="2747504" cy="541409"/>
            <a:chOff x="7559102" y="5219549"/>
            <a:chExt cx="2747504" cy="54140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257ED90-D5C2-480F-8B19-C695F60E8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8800" b="90400" l="3125" r="90625">
                          <a14:foregroundMark x1="7813" y1="64800" x2="7813" y2="64800"/>
                          <a14:foregroundMark x1="3906" y1="75200" x2="3906" y2="75200"/>
                          <a14:foregroundMark x1="42969" y1="8800" x2="42969" y2="8800"/>
                          <a14:foregroundMark x1="71875" y1="12800" x2="71875" y2="12800"/>
                          <a14:foregroundMark x1="50781" y1="69600" x2="50781" y2="69600"/>
                          <a14:foregroundMark x1="91406" y1="71200" x2="91406" y2="71200"/>
                          <a14:foregroundMark x1="71875" y1="90400" x2="71875" y2="904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59102" y="5219549"/>
              <a:ext cx="554403" cy="541409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6E4C90-EC8E-4519-A5C6-A7E1E6FC3717}"/>
                </a:ext>
              </a:extLst>
            </p:cNvPr>
            <p:cNvSpPr txBox="1"/>
            <p:nvPr/>
          </p:nvSpPr>
          <p:spPr>
            <a:xfrm>
              <a:off x="8113505" y="5300546"/>
              <a:ext cx="2193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Gestion du personnel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123EC1-67E4-45A1-A4E7-1D70CA79EBD8}"/>
              </a:ext>
            </a:extLst>
          </p:cNvPr>
          <p:cNvGrpSpPr/>
          <p:nvPr/>
        </p:nvGrpSpPr>
        <p:grpSpPr>
          <a:xfrm>
            <a:off x="2352052" y="4769711"/>
            <a:ext cx="2755104" cy="541409"/>
            <a:chOff x="3090313" y="5609067"/>
            <a:chExt cx="2755104" cy="54140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B70F830-8664-4DCE-B950-DADED7268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8397" b="93130" l="8621" r="92241">
                          <a14:foregroundMark x1="36207" y1="9160" x2="36207" y2="9160"/>
                          <a14:foregroundMark x1="8621" y1="49618" x2="8621" y2="49618"/>
                          <a14:foregroundMark x1="80172" y1="93130" x2="80172" y2="93130"/>
                          <a14:foregroundMark x1="92241" y1="64885" x2="92241" y2="64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66001" y="5609067"/>
              <a:ext cx="479416" cy="54140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01A74D-AA7F-46DD-9DE7-1B137C28F486}"/>
                </a:ext>
              </a:extLst>
            </p:cNvPr>
            <p:cNvSpPr txBox="1"/>
            <p:nvPr/>
          </p:nvSpPr>
          <p:spPr>
            <a:xfrm>
              <a:off x="3090313" y="5695105"/>
              <a:ext cx="22756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CA" dirty="0"/>
                <a:t>Services </a:t>
              </a:r>
              <a:r>
                <a:rPr lang="en-CA" dirty="0" err="1"/>
                <a:t>en</a:t>
              </a:r>
              <a:r>
                <a:rPr lang="en-CA" dirty="0"/>
                <a:t> </a:t>
              </a:r>
              <a:r>
                <a:rPr lang="en-CA" dirty="0" err="1"/>
                <a:t>accès</a:t>
              </a:r>
              <a:r>
                <a:rPr lang="en-CA" dirty="0"/>
                <a:t> libre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02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PPF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9069C24F8D89408FB3275D55272CA5" ma:contentTypeVersion="7" ma:contentTypeDescription="Crée un document." ma:contentTypeScope="" ma:versionID="3451a9ae160ae3e8040eeaeab7766be9">
  <xsd:schema xmlns:xsd="http://www.w3.org/2001/XMLSchema" xmlns:xs="http://www.w3.org/2001/XMLSchema" xmlns:p="http://schemas.microsoft.com/office/2006/metadata/properties" xmlns:ns2="64676e3c-a280-4aba-8260-9ad4b4f4b9f6" targetNamespace="http://schemas.microsoft.com/office/2006/metadata/properties" ma:root="true" ma:fieldsID="4683c1c4ea8f9433664355b6c2c51251" ns2:_="">
    <xsd:import namespace="64676e3c-a280-4aba-8260-9ad4b4f4b9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76e3c-a280-4aba-8260-9ad4b4f4b9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60CE1E-846B-4019-BEA6-5AF659485B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85FB50-9A0B-44B0-BD2E-DD25B1CA8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676e3c-a280-4aba-8260-9ad4b4f4b9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7FD832-C6EC-4D9E-86B9-4B6852A57348}">
  <ds:schemaRefs>
    <ds:schemaRef ds:uri="http://purl.org/dc/elements/1.1/"/>
    <ds:schemaRef ds:uri="http://schemas.microsoft.com/office/2006/metadata/properties"/>
    <ds:schemaRef ds:uri="64676e3c-a280-4aba-8260-9ad4b4f4b9f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588</Words>
  <Application>Microsoft Office PowerPoint</Application>
  <PresentationFormat>Widescreen</PresentationFormat>
  <Paragraphs>98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Segoe Pro</vt:lpstr>
      <vt:lpstr>Segoe Pro Semibold</vt:lpstr>
      <vt:lpstr>Segoe UI</vt:lpstr>
      <vt:lpstr>Segoe UI Light</vt:lpstr>
      <vt:lpstr>Wingdings</vt:lpstr>
      <vt:lpstr>Thème PPFS</vt:lpstr>
      <vt:lpstr>PowerPoint Presentation</vt:lpstr>
      <vt:lpstr>Merci à nos sponsors</vt:lpstr>
      <vt:lpstr>Suivez-nous !</vt:lpstr>
      <vt:lpstr>La gestion des congés avec Dynamics 365 Human Resources et Teams</vt:lpstr>
      <vt:lpstr>PowerPoint Presentation</vt:lpstr>
      <vt:lpstr>AGENDA</vt:lpstr>
      <vt:lpstr>Dynamics 365 Human Resources</vt:lpstr>
      <vt:lpstr>Histoire d’un jeune produit</vt:lpstr>
      <vt:lpstr>Dynamics 365 Human Resources</vt:lpstr>
      <vt:lpstr>La gestion des congés</vt:lpstr>
      <vt:lpstr>L’application Teams Human Resources</vt:lpstr>
      <vt:lpstr>L’application Teams Human Resources</vt:lpstr>
      <vt:lpstr>Aller un peu plus loin avec Power Platform</vt:lpstr>
      <vt:lpstr>Notifications complémentaires via Power Automate</vt:lpstr>
      <vt:lpstr>Notifications complémentaires via Power Automate</vt:lpstr>
      <vt:lpstr>Joignez vous à la communauté Dynamics 365 HR!</vt:lpstr>
      <vt:lpstr>Dynamics 365 Human Resources - Worldwide UG</vt:lpstr>
      <vt:lpstr>Merci pour votre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FORSZPANIAK</dc:creator>
  <cp:lastModifiedBy>Raphael Pothin</cp:lastModifiedBy>
  <cp:revision>135</cp:revision>
  <dcterms:created xsi:type="dcterms:W3CDTF">2020-09-11T08:37:45Z</dcterms:created>
  <dcterms:modified xsi:type="dcterms:W3CDTF">2020-11-17T01:44:10Z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0x0101000E9069C24F8D89408FB3275D55272CA5</vt:lpwstr>
  </property>
</Properties>
</file>